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5"/>
  </p:notesMasterIdLst>
  <p:sldIdLst>
    <p:sldId id="309" r:id="rId2"/>
    <p:sldId id="320" r:id="rId3"/>
    <p:sldId id="263" r:id="rId4"/>
    <p:sldId id="310" r:id="rId5"/>
    <p:sldId id="322" r:id="rId6"/>
    <p:sldId id="323" r:id="rId7"/>
    <p:sldId id="324" r:id="rId8"/>
    <p:sldId id="325" r:id="rId9"/>
    <p:sldId id="326" r:id="rId10"/>
    <p:sldId id="327" r:id="rId11"/>
    <p:sldId id="328" r:id="rId12"/>
    <p:sldId id="329" r:id="rId13"/>
    <p:sldId id="330" r:id="rId14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Calibri Light" panose="020F0302020204030204" pitchFamily="34" charset="0"/>
      <p:regular r:id="rId20"/>
      <p:italic r:id="rId21"/>
    </p:embeddedFont>
    <p:embeddedFont>
      <p:font typeface="Comic Sans MS" panose="030F0702030302020204" pitchFamily="66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88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4D4D"/>
    <a:srgbClr val="FFFF99"/>
    <a:srgbClr val="FFCC00"/>
    <a:srgbClr val="99FF99"/>
    <a:srgbClr val="F0ABA4"/>
    <a:srgbClr val="FF9966"/>
    <a:srgbClr val="BE4D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568" autoAdjust="0"/>
  </p:normalViewPr>
  <p:slideViewPr>
    <p:cSldViewPr snapToGrid="0">
      <p:cViewPr varScale="1">
        <p:scale>
          <a:sx n="61" d="100"/>
          <a:sy n="61" d="100"/>
        </p:scale>
        <p:origin x="844" y="60"/>
      </p:cViewPr>
      <p:guideLst>
        <p:guide orient="horz" pos="2203"/>
        <p:guide pos="388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0B986E-D73D-4810-AB0F-42EC9AC3894F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5C23A3-E407-4659-AB94-C3CADC19DD8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5C23A3-E407-4659-AB94-C3CADC19DD8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6825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38151"/>
            <a:ext cx="10960100" cy="994306"/>
          </a:xfrm>
        </p:spPr>
        <p:txBody>
          <a:bodyPr>
            <a:noAutofit/>
          </a:bodyPr>
          <a:lstStyle>
            <a:lvl1pPr>
              <a:defRPr sz="3600">
                <a:latin typeface="Twinkl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38151"/>
            <a:ext cx="10960100" cy="994306"/>
          </a:xfrm>
        </p:spPr>
        <p:txBody>
          <a:bodyPr>
            <a:noAutofit/>
          </a:bodyPr>
          <a:lstStyle>
            <a:lvl1pPr>
              <a:defRPr sz="3600">
                <a:latin typeface="Twinkl" pitchFamily="50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08D7A-9F0B-4DD1-BC15-070D752CDB7C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112753-9649-4D21-9068-C7541D9CCF8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CB41A26-99EB-C4FA-0F2A-ABB8B350CBBB}"/>
              </a:ext>
            </a:extLst>
          </p:cNvPr>
          <p:cNvSpPr txBox="1"/>
          <p:nvPr/>
        </p:nvSpPr>
        <p:spPr>
          <a:xfrm>
            <a:off x="2686929" y="1294228"/>
            <a:ext cx="7849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Title page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B1E42A-2322-21E4-7782-65F48C24D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0073" y="0"/>
            <a:ext cx="12432146" cy="692488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9F21E-B4E3-3B1C-07C1-4FB4AE292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" name="Content Placeholder 12" descr="A green background with white stars&#10;&#10;Description automatically generated">
            <a:extLst>
              <a:ext uri="{FF2B5EF4-FFF2-40B4-BE49-F238E27FC236}">
                <a16:creationId xmlns:a16="http://schemas.microsoft.com/office/drawing/2014/main" id="{4D7099C7-051B-F175-B1D6-AD4E1CF23B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8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4" y="0"/>
            <a:ext cx="12187855" cy="6858000"/>
          </a:xfrm>
        </p:spPr>
      </p:pic>
      <p:pic>
        <p:nvPicPr>
          <p:cNvPr id="14" name="Picture 13" descr="Flash Card-01.png">
            <a:extLst>
              <a:ext uri="{FF2B5EF4-FFF2-40B4-BE49-F238E27FC236}">
                <a16:creationId xmlns:a16="http://schemas.microsoft.com/office/drawing/2014/main" id="{CB4AE3DF-62D2-ABCE-E9BB-F801E25DFEC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38733" y="1069679"/>
            <a:ext cx="3183299" cy="4864589"/>
          </a:xfrm>
          <a:prstGeom prst="rect">
            <a:avLst/>
          </a:prstGeom>
        </p:spPr>
      </p:pic>
      <p:pic>
        <p:nvPicPr>
          <p:cNvPr id="15" name="Picture 14" descr="SH-04.png">
            <a:extLst>
              <a:ext uri="{FF2B5EF4-FFF2-40B4-BE49-F238E27FC236}">
                <a16:creationId xmlns:a16="http://schemas.microsoft.com/office/drawing/2014/main" id="{3A0D29F2-BC25-F031-879B-E1BCD3DF907C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805157" y="299810"/>
            <a:ext cx="2250450" cy="5871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962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aracter_Card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een and purple rectangle&#10;&#10;Description automatically generated">
            <a:extLst>
              <a:ext uri="{FF2B5EF4-FFF2-40B4-BE49-F238E27FC236}">
                <a16:creationId xmlns:a16="http://schemas.microsoft.com/office/drawing/2014/main" id="{997F424B-7CFE-4574-A248-650FA45789C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4744" y="0"/>
            <a:ext cx="12346744" cy="6858000"/>
          </a:xfrm>
          <a:prstGeom prst="rect">
            <a:avLst/>
          </a:prstGeom>
        </p:spPr>
      </p:pic>
      <p:pic>
        <p:nvPicPr>
          <p:cNvPr id="10" name="Picture 9" descr="A cartoon of a cave&#10;&#10;Description automatically generated">
            <a:extLst>
              <a:ext uri="{FF2B5EF4-FFF2-40B4-BE49-F238E27FC236}">
                <a16:creationId xmlns:a16="http://schemas.microsoft.com/office/drawing/2014/main" id="{8E002D3E-A691-62EF-1A4E-93EA6CF05F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247" y="1674055"/>
            <a:ext cx="4944679" cy="4358763"/>
          </a:xfrm>
          <a:prstGeom prst="rect">
            <a:avLst/>
          </a:prstGeom>
        </p:spPr>
      </p:pic>
      <p:pic>
        <p:nvPicPr>
          <p:cNvPr id="2" name="Picture 1" descr="A green oval with black text&#10;&#10;Description automatically generated">
            <a:extLst>
              <a:ext uri="{FF2B5EF4-FFF2-40B4-BE49-F238E27FC236}">
                <a16:creationId xmlns:a16="http://schemas.microsoft.com/office/drawing/2014/main" id="{C514909D-2BF3-D5DD-3E98-5CFADF94CB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888" y="2249857"/>
            <a:ext cx="4826971" cy="2984298"/>
          </a:xfrm>
          <a:prstGeom prst="rect">
            <a:avLst/>
          </a:prstGeom>
        </p:spPr>
      </p:pic>
      <p:pic>
        <p:nvPicPr>
          <p:cNvPr id="3" name="Picture 2" descr="A close-up of a sign&#10;&#10;Description automatically generated">
            <a:extLst>
              <a:ext uri="{FF2B5EF4-FFF2-40B4-BE49-F238E27FC236}">
                <a16:creationId xmlns:a16="http://schemas.microsoft.com/office/drawing/2014/main" id="{44E4FDDF-A2AF-A404-B811-49AE1570A8E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677" y="1165588"/>
            <a:ext cx="5794027" cy="101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85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peech_Bubbl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4097-9F95-01F8-E853-4453A4128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6B900-9F04-8063-571B-93842C0A7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2376D-BAFB-4B96-4E85-5375E7935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E6369C-073D-43C0-2DFA-57590DBCB0EF}"/>
              </a:ext>
            </a:extLst>
          </p:cNvPr>
          <p:cNvSpPr/>
          <p:nvPr/>
        </p:nvSpPr>
        <p:spPr>
          <a:xfrm>
            <a:off x="1847557" y="2700996"/>
            <a:ext cx="8496886" cy="170219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>
                <a:solidFill>
                  <a:schemeClr val="tx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frequently</a:t>
            </a:r>
            <a:endParaRPr lang="en-GB" sz="9600" dirty="0">
              <a:solidFill>
                <a:schemeClr val="tx1"/>
              </a:solidFill>
              <a:latin typeface="Comic Sans MS" panose="030F0702030302020204" pitchFamily="66" charset="0"/>
              <a:cs typeface="Monster Phonics Regular" panose="020000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18F961-F53B-F9E1-C897-9F88EA1A6194}"/>
              </a:ext>
            </a:extLst>
          </p:cNvPr>
          <p:cNvSpPr txBox="1"/>
          <p:nvPr/>
        </p:nvSpPr>
        <p:spPr>
          <a:xfrm>
            <a:off x="1463040" y="4767291"/>
            <a:ext cx="90314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 fontAlgn="base">
              <a:buFont typeface="Wingdings" panose="05000000000000000000" pitchFamily="2" charset="2"/>
              <a:buChar char="Ø"/>
            </a:pPr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Happening a lot or very often</a:t>
            </a:r>
          </a:p>
        </p:txBody>
      </p:sp>
    </p:spTree>
    <p:extLst>
      <p:ext uri="{BB962C8B-B14F-4D97-AF65-F5344CB8AC3E}">
        <p14:creationId xmlns:p14="http://schemas.microsoft.com/office/powerpoint/2010/main" val="2880450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4097-9F95-01F8-E853-4453A4128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6B900-9F04-8063-571B-93842C0A7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2376D-BAFB-4B96-4E85-5375E7935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E6369C-073D-43C0-2DFA-57590DBCB0EF}"/>
              </a:ext>
            </a:extLst>
          </p:cNvPr>
          <p:cNvSpPr/>
          <p:nvPr/>
        </p:nvSpPr>
        <p:spPr>
          <a:xfrm>
            <a:off x="1847557" y="2700996"/>
            <a:ext cx="8496886" cy="170219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>
                <a:solidFill>
                  <a:schemeClr val="tx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rarely</a:t>
            </a:r>
            <a:endParaRPr lang="en-GB" sz="9600" dirty="0">
              <a:solidFill>
                <a:schemeClr val="tx1"/>
              </a:solidFill>
              <a:latin typeface="Comic Sans MS" panose="030F0702030302020204" pitchFamily="66" charset="0"/>
              <a:cs typeface="Monster Phonics Regular" panose="020000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18F961-F53B-F9E1-C897-9F88EA1A6194}"/>
              </a:ext>
            </a:extLst>
          </p:cNvPr>
          <p:cNvSpPr txBox="1"/>
          <p:nvPr/>
        </p:nvSpPr>
        <p:spPr>
          <a:xfrm>
            <a:off x="1463040" y="4859654"/>
            <a:ext cx="9031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 fontAlgn="base">
              <a:buFont typeface="Wingdings" panose="05000000000000000000" pitchFamily="2" charset="2"/>
              <a:buChar char="Ø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Almost never or not very often at all</a:t>
            </a:r>
          </a:p>
          <a:p>
            <a:pPr marL="685800" indent="-685800" algn="ctr" fontAlgn="base">
              <a:buFont typeface="Wingdings" panose="05000000000000000000" pitchFamily="2" charset="2"/>
              <a:buChar char="Ø"/>
            </a:pPr>
            <a:endParaRPr lang="en-GB" sz="3600" dirty="0">
              <a:solidFill>
                <a:schemeClr val="bg1"/>
              </a:solidFill>
              <a:latin typeface="Comic Sans MS" panose="030F0702030302020204" pitchFamily="66" charset="0"/>
              <a:cs typeface="Monster Phonics Regular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940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4097-9F95-01F8-E853-4453A4128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6B900-9F04-8063-571B-93842C0A7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2376D-BAFB-4B96-4E85-5375E7935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E6369C-073D-43C0-2DFA-57590DBCB0EF}"/>
              </a:ext>
            </a:extLst>
          </p:cNvPr>
          <p:cNvSpPr/>
          <p:nvPr/>
        </p:nvSpPr>
        <p:spPr>
          <a:xfrm>
            <a:off x="1847557" y="2700996"/>
            <a:ext cx="8496886" cy="170219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>
                <a:solidFill>
                  <a:schemeClr val="tx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sometimes</a:t>
            </a:r>
            <a:endParaRPr lang="en-GB" sz="9600" dirty="0">
              <a:solidFill>
                <a:schemeClr val="tx1"/>
              </a:solidFill>
              <a:latin typeface="Comic Sans MS" panose="030F0702030302020204" pitchFamily="66" charset="0"/>
              <a:cs typeface="Monster Phonics Regular" panose="020000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18F961-F53B-F9E1-C897-9F88EA1A6194}"/>
              </a:ext>
            </a:extLst>
          </p:cNvPr>
          <p:cNvSpPr txBox="1"/>
          <p:nvPr/>
        </p:nvSpPr>
        <p:spPr>
          <a:xfrm>
            <a:off x="1463040" y="4859654"/>
            <a:ext cx="9031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 fontAlgn="base">
              <a:buFont typeface="Wingdings" panose="05000000000000000000" pitchFamily="2" charset="2"/>
              <a:buChar char="Ø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Happening every once in a while, not all the time</a:t>
            </a:r>
          </a:p>
        </p:txBody>
      </p:sp>
    </p:spTree>
    <p:extLst>
      <p:ext uri="{BB962C8B-B14F-4D97-AF65-F5344CB8AC3E}">
        <p14:creationId xmlns:p14="http://schemas.microsoft.com/office/powerpoint/2010/main" val="2625277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4097-9F95-01F8-E853-4453A4128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6B900-9F04-8063-571B-93842C0A7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2376D-BAFB-4B96-4E85-5375E7935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E6369C-073D-43C0-2DFA-57590DBCB0EF}"/>
              </a:ext>
            </a:extLst>
          </p:cNvPr>
          <p:cNvSpPr/>
          <p:nvPr/>
        </p:nvSpPr>
        <p:spPr>
          <a:xfrm>
            <a:off x="1847557" y="2700996"/>
            <a:ext cx="8496886" cy="170219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>
                <a:solidFill>
                  <a:schemeClr val="tx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always</a:t>
            </a:r>
            <a:endParaRPr lang="en-GB" sz="9600" dirty="0">
              <a:solidFill>
                <a:schemeClr val="tx1"/>
              </a:solidFill>
              <a:latin typeface="Comic Sans MS" panose="030F0702030302020204" pitchFamily="66" charset="0"/>
              <a:cs typeface="Monster Phonics Regular" panose="020000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18F961-F53B-F9E1-C897-9F88EA1A6194}"/>
              </a:ext>
            </a:extLst>
          </p:cNvPr>
          <p:cNvSpPr txBox="1"/>
          <p:nvPr/>
        </p:nvSpPr>
        <p:spPr>
          <a:xfrm>
            <a:off x="1463040" y="4859654"/>
            <a:ext cx="9031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 fontAlgn="base">
              <a:buFont typeface="Wingdings" panose="05000000000000000000" pitchFamily="2" charset="2"/>
              <a:buChar char="Ø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Happening all the time, without stopping</a:t>
            </a:r>
          </a:p>
        </p:txBody>
      </p:sp>
    </p:spTree>
    <p:extLst>
      <p:ext uri="{BB962C8B-B14F-4D97-AF65-F5344CB8AC3E}">
        <p14:creationId xmlns:p14="http://schemas.microsoft.com/office/powerpoint/2010/main" val="219448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4097-9F95-01F8-E853-4453A4128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6B900-9F04-8063-571B-93842C0A7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2376D-BAFB-4B96-4E85-5375E7935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E6369C-073D-43C0-2DFA-57590DBCB0EF}"/>
              </a:ext>
            </a:extLst>
          </p:cNvPr>
          <p:cNvSpPr/>
          <p:nvPr/>
        </p:nvSpPr>
        <p:spPr>
          <a:xfrm>
            <a:off x="1847557" y="2700996"/>
            <a:ext cx="8496886" cy="170219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>
                <a:solidFill>
                  <a:schemeClr val="tx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often</a:t>
            </a:r>
            <a:endParaRPr lang="en-GB" sz="9600" dirty="0">
              <a:solidFill>
                <a:schemeClr val="tx1"/>
              </a:solidFill>
              <a:latin typeface="Comic Sans MS" panose="030F0702030302020204" pitchFamily="66" charset="0"/>
              <a:cs typeface="Monster Phonics Regular" panose="020000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18F961-F53B-F9E1-C897-9F88EA1A6194}"/>
              </a:ext>
            </a:extLst>
          </p:cNvPr>
          <p:cNvSpPr txBox="1"/>
          <p:nvPr/>
        </p:nvSpPr>
        <p:spPr>
          <a:xfrm>
            <a:off x="1463040" y="4859654"/>
            <a:ext cx="9031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 fontAlgn="base">
              <a:buFont typeface="Wingdings" panose="05000000000000000000" pitchFamily="2" charset="2"/>
              <a:buChar char="Ø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Happening many times, but not always</a:t>
            </a:r>
          </a:p>
        </p:txBody>
      </p:sp>
    </p:spTree>
    <p:extLst>
      <p:ext uri="{BB962C8B-B14F-4D97-AF65-F5344CB8AC3E}">
        <p14:creationId xmlns:p14="http://schemas.microsoft.com/office/powerpoint/2010/main" val="375773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4097-9F95-01F8-E853-4453A4128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6B900-9F04-8063-571B-93842C0A7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2376D-BAFB-4B96-4E85-5375E7935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E6369C-073D-43C0-2DFA-57590DBCB0EF}"/>
              </a:ext>
            </a:extLst>
          </p:cNvPr>
          <p:cNvSpPr/>
          <p:nvPr/>
        </p:nvSpPr>
        <p:spPr>
          <a:xfrm>
            <a:off x="1847557" y="2700996"/>
            <a:ext cx="8496886" cy="170219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>
                <a:solidFill>
                  <a:schemeClr val="tx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probably</a:t>
            </a:r>
            <a:endParaRPr lang="en-GB" sz="9600" dirty="0">
              <a:solidFill>
                <a:schemeClr val="tx1"/>
              </a:solidFill>
              <a:latin typeface="Comic Sans MS" panose="030F0702030302020204" pitchFamily="66" charset="0"/>
              <a:cs typeface="Monster Phonics Regular" panose="020000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18F961-F53B-F9E1-C897-9F88EA1A6194}"/>
              </a:ext>
            </a:extLst>
          </p:cNvPr>
          <p:cNvSpPr txBox="1"/>
          <p:nvPr/>
        </p:nvSpPr>
        <p:spPr>
          <a:xfrm>
            <a:off x="1463040" y="4859654"/>
            <a:ext cx="9031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 fontAlgn="base">
              <a:buFont typeface="Wingdings" panose="05000000000000000000" pitchFamily="2" charset="2"/>
              <a:buChar char="Ø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Something is likely to happen but it’s not for sure</a:t>
            </a:r>
          </a:p>
        </p:txBody>
      </p:sp>
    </p:spTree>
    <p:extLst>
      <p:ext uri="{BB962C8B-B14F-4D97-AF65-F5344CB8AC3E}">
        <p14:creationId xmlns:p14="http://schemas.microsoft.com/office/powerpoint/2010/main" val="128194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4097-9F95-01F8-E853-4453A4128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6B900-9F04-8063-571B-93842C0A7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2376D-BAFB-4B96-4E85-5375E7935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E6369C-073D-43C0-2DFA-57590DBCB0EF}"/>
              </a:ext>
            </a:extLst>
          </p:cNvPr>
          <p:cNvSpPr/>
          <p:nvPr/>
        </p:nvSpPr>
        <p:spPr>
          <a:xfrm>
            <a:off x="1847557" y="2700996"/>
            <a:ext cx="8496886" cy="170219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>
                <a:solidFill>
                  <a:schemeClr val="tx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perhaps</a:t>
            </a:r>
            <a:endParaRPr lang="en-GB" sz="9600" dirty="0">
              <a:solidFill>
                <a:schemeClr val="tx1"/>
              </a:solidFill>
              <a:latin typeface="Comic Sans MS" panose="030F0702030302020204" pitchFamily="66" charset="0"/>
              <a:cs typeface="Monster Phonics Regular" panose="020000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18F961-F53B-F9E1-C897-9F88EA1A6194}"/>
              </a:ext>
            </a:extLst>
          </p:cNvPr>
          <p:cNvSpPr txBox="1"/>
          <p:nvPr/>
        </p:nvSpPr>
        <p:spPr>
          <a:xfrm>
            <a:off x="1463040" y="4859654"/>
            <a:ext cx="9031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 fontAlgn="base">
              <a:buFont typeface="Wingdings" panose="05000000000000000000" pitchFamily="2" charset="2"/>
              <a:buChar char="Ø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Something could happen, but it’s not certain</a:t>
            </a:r>
          </a:p>
        </p:txBody>
      </p:sp>
    </p:spTree>
    <p:extLst>
      <p:ext uri="{BB962C8B-B14F-4D97-AF65-F5344CB8AC3E}">
        <p14:creationId xmlns:p14="http://schemas.microsoft.com/office/powerpoint/2010/main" val="67870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4097-9F95-01F8-E853-4453A4128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6B900-9F04-8063-571B-93842C0A7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2376D-BAFB-4B96-4E85-5375E7935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E6369C-073D-43C0-2DFA-57590DBCB0EF}"/>
              </a:ext>
            </a:extLst>
          </p:cNvPr>
          <p:cNvSpPr/>
          <p:nvPr/>
        </p:nvSpPr>
        <p:spPr>
          <a:xfrm>
            <a:off x="1847557" y="2700996"/>
            <a:ext cx="8496886" cy="170219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>
                <a:solidFill>
                  <a:schemeClr val="tx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definitely</a:t>
            </a:r>
            <a:endParaRPr lang="en-GB" sz="9600" dirty="0">
              <a:solidFill>
                <a:schemeClr val="tx1"/>
              </a:solidFill>
              <a:latin typeface="Comic Sans MS" panose="030F0702030302020204" pitchFamily="66" charset="0"/>
              <a:cs typeface="Monster Phonics Regular" panose="020000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18F961-F53B-F9E1-C897-9F88EA1A6194}"/>
              </a:ext>
            </a:extLst>
          </p:cNvPr>
          <p:cNvSpPr txBox="1"/>
          <p:nvPr/>
        </p:nvSpPr>
        <p:spPr>
          <a:xfrm>
            <a:off x="1463040" y="4859654"/>
            <a:ext cx="9031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 fontAlgn="base">
              <a:buFont typeface="Wingdings" panose="05000000000000000000" pitchFamily="2" charset="2"/>
              <a:buChar char="Ø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Something is absolutely sure to happen</a:t>
            </a:r>
          </a:p>
        </p:txBody>
      </p:sp>
    </p:spTree>
    <p:extLst>
      <p:ext uri="{BB962C8B-B14F-4D97-AF65-F5344CB8AC3E}">
        <p14:creationId xmlns:p14="http://schemas.microsoft.com/office/powerpoint/2010/main" val="3633262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4097-9F95-01F8-E853-4453A4128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6B900-9F04-8063-571B-93842C0A7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2376D-BAFB-4B96-4E85-5375E7935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E6369C-073D-43C0-2DFA-57590DBCB0EF}"/>
              </a:ext>
            </a:extLst>
          </p:cNvPr>
          <p:cNvSpPr/>
          <p:nvPr/>
        </p:nvSpPr>
        <p:spPr>
          <a:xfrm>
            <a:off x="1847557" y="2700996"/>
            <a:ext cx="8496886" cy="170219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>
                <a:solidFill>
                  <a:schemeClr val="tx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certainly</a:t>
            </a:r>
            <a:endParaRPr lang="en-GB" sz="9600" dirty="0">
              <a:solidFill>
                <a:schemeClr val="tx1"/>
              </a:solidFill>
              <a:latin typeface="Comic Sans MS" panose="030F0702030302020204" pitchFamily="66" charset="0"/>
              <a:cs typeface="Monster Phonics Regular" panose="020000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18F961-F53B-F9E1-C897-9F88EA1A6194}"/>
              </a:ext>
            </a:extLst>
          </p:cNvPr>
          <p:cNvSpPr txBox="1"/>
          <p:nvPr/>
        </p:nvSpPr>
        <p:spPr>
          <a:xfrm>
            <a:off x="1463040" y="4859654"/>
            <a:ext cx="90314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 fontAlgn="base">
              <a:buFont typeface="Wingdings" panose="05000000000000000000" pitchFamily="2" charset="2"/>
              <a:buChar char="Ø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Something is sure to happen, and there's no doubt about it</a:t>
            </a:r>
          </a:p>
        </p:txBody>
      </p:sp>
    </p:spTree>
    <p:extLst>
      <p:ext uri="{BB962C8B-B14F-4D97-AF65-F5344CB8AC3E}">
        <p14:creationId xmlns:p14="http://schemas.microsoft.com/office/powerpoint/2010/main" val="2614813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D4097-9F95-01F8-E853-4453A4128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6B900-9F04-8063-571B-93842C0A7E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3A2376D-BAFB-4B96-4E85-5375E7935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8E6369C-073D-43C0-2DFA-57590DBCB0EF}"/>
              </a:ext>
            </a:extLst>
          </p:cNvPr>
          <p:cNvSpPr/>
          <p:nvPr/>
        </p:nvSpPr>
        <p:spPr>
          <a:xfrm>
            <a:off x="1847557" y="2700996"/>
            <a:ext cx="8496886" cy="1702191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600" b="1" dirty="0">
                <a:solidFill>
                  <a:schemeClr val="tx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maybe</a:t>
            </a:r>
            <a:endParaRPr lang="en-GB" sz="9600" dirty="0">
              <a:solidFill>
                <a:schemeClr val="tx1"/>
              </a:solidFill>
              <a:latin typeface="Comic Sans MS" panose="030F0702030302020204" pitchFamily="66" charset="0"/>
              <a:cs typeface="Monster Phonics Regular" panose="020000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18F961-F53B-F9E1-C897-9F88EA1A6194}"/>
              </a:ext>
            </a:extLst>
          </p:cNvPr>
          <p:cNvSpPr txBox="1"/>
          <p:nvPr/>
        </p:nvSpPr>
        <p:spPr>
          <a:xfrm>
            <a:off x="1463040" y="4859654"/>
            <a:ext cx="9031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 fontAlgn="base">
              <a:buFont typeface="Wingdings" panose="05000000000000000000" pitchFamily="2" charset="2"/>
              <a:buChar char="Ø"/>
            </a:pPr>
            <a:r>
              <a:rPr lang="en-GB" sz="3600" dirty="0">
                <a:solidFill>
                  <a:schemeClr val="bg1"/>
                </a:solidFill>
                <a:latin typeface="Comic Sans MS" panose="030F0702030302020204" pitchFamily="66" charset="0"/>
                <a:cs typeface="Monster Phonics Regular" panose="02000000000000000000" pitchFamily="50" charset="0"/>
              </a:rPr>
              <a:t>Something might happen</a:t>
            </a:r>
          </a:p>
        </p:txBody>
      </p:sp>
    </p:spTree>
    <p:extLst>
      <p:ext uri="{BB962C8B-B14F-4D97-AF65-F5344CB8AC3E}">
        <p14:creationId xmlns:p14="http://schemas.microsoft.com/office/powerpoint/2010/main" val="25903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2635</TotalTime>
  <Words>91</Words>
  <Application>Microsoft Office PowerPoint</Application>
  <PresentationFormat>Widescreen</PresentationFormat>
  <Paragraphs>22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Comic Sans MS</vt:lpstr>
      <vt:lpstr>Wingdings</vt:lpstr>
      <vt:lpstr>Calibri</vt:lpstr>
      <vt:lpstr>Calibri Light</vt:lpstr>
      <vt:lpstr>Twinkl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Lee</dc:creator>
  <cp:lastModifiedBy>Jo Marshall</cp:lastModifiedBy>
  <cp:revision>96</cp:revision>
  <dcterms:created xsi:type="dcterms:W3CDTF">2023-06-14T16:02:00Z</dcterms:created>
  <dcterms:modified xsi:type="dcterms:W3CDTF">2026-01-05T08:26:45Z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71658A28B20D4B32A2AACDE22074CFEF</vt:lpwstr>
  </property>
  <property fmtid="{D5CDD505-2E9C-101B-9397-08002B2CF9AE}" pid="3" name="KSOProductBuildVer">
    <vt:lpwstr>1033-11.2.0.11537</vt:lpwstr>
  </property>
</Properties>
</file>