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7" r:id="rId10"/>
    <p:sldId id="267" r:id="rId11"/>
    <p:sldId id="268" r:id="rId12"/>
    <p:sldId id="25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65" r:id="rId22"/>
    <p:sldId id="278" r:id="rId23"/>
    <p:sldId id="266" r:id="rId24"/>
    <p:sldId id="260" r:id="rId25"/>
    <p:sldId id="261" r:id="rId26"/>
    <p:sldId id="264" r:id="rId27"/>
    <p:sldId id="262" r:id="rId28"/>
    <p:sldId id="263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931C"/>
    <a:srgbClr val="58C1B8"/>
    <a:srgbClr val="EE684B"/>
    <a:srgbClr val="002B61"/>
    <a:srgbClr val="EE787E"/>
    <a:srgbClr val="FFE395"/>
    <a:srgbClr val="C7DFB3"/>
    <a:srgbClr val="DFE9F8"/>
    <a:srgbClr val="D1B6D8"/>
    <a:srgbClr val="D6C5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AE2EFF-EBEA-4524-BC96-06B1794A712F}" v="1" dt="2024-07-29T10:34:21.0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71" autoAdjust="0"/>
    <p:restoredTop sz="96327"/>
  </p:normalViewPr>
  <p:slideViewPr>
    <p:cSldViewPr snapToGrid="0">
      <p:cViewPr varScale="1">
        <p:scale>
          <a:sx n="114" d="100"/>
          <a:sy n="114" d="100"/>
        </p:scale>
        <p:origin x="14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enab Mahmood" userId="S::zmahmood@whiterosemaths.com::93739503-e554-47e8-ab35-bcf89cedf0fb" providerId="AD" clId="Web-{C205A6D5-A2BB-742E-FAAB-C84B7146F5D9}"/>
    <pc:docChg chg="modSld">
      <pc:chgData name="Zenab Mahmood" userId="S::zmahmood@whiterosemaths.com::93739503-e554-47e8-ab35-bcf89cedf0fb" providerId="AD" clId="Web-{C205A6D5-A2BB-742E-FAAB-C84B7146F5D9}" dt="2023-08-14T14:22:50.196" v="2" actId="1076"/>
      <pc:docMkLst>
        <pc:docMk/>
      </pc:docMkLst>
      <pc:sldChg chg="modSp">
        <pc:chgData name="Zenab Mahmood" userId="S::zmahmood@whiterosemaths.com::93739503-e554-47e8-ab35-bcf89cedf0fb" providerId="AD" clId="Web-{C205A6D5-A2BB-742E-FAAB-C84B7146F5D9}" dt="2023-08-14T14:22:35.008" v="0" actId="1076"/>
        <pc:sldMkLst>
          <pc:docMk/>
          <pc:sldMk cId="267805480" sldId="259"/>
        </pc:sldMkLst>
        <pc:spChg chg="mod">
          <ac:chgData name="Zenab Mahmood" userId="S::zmahmood@whiterosemaths.com::93739503-e554-47e8-ab35-bcf89cedf0fb" providerId="AD" clId="Web-{C205A6D5-A2BB-742E-FAAB-C84B7146F5D9}" dt="2023-08-14T14:22:35.008" v="0" actId="1076"/>
          <ac:spMkLst>
            <pc:docMk/>
            <pc:sldMk cId="267805480" sldId="259"/>
            <ac:spMk id="2" creationId="{F1B31110-AD93-E931-CF52-E6A5045B6E93}"/>
          </ac:spMkLst>
        </pc:spChg>
      </pc:sldChg>
      <pc:sldChg chg="modSp">
        <pc:chgData name="Zenab Mahmood" userId="S::zmahmood@whiterosemaths.com::93739503-e554-47e8-ab35-bcf89cedf0fb" providerId="AD" clId="Web-{C205A6D5-A2BB-742E-FAAB-C84B7146F5D9}" dt="2023-08-14T14:22:42.180" v="1" actId="1076"/>
        <pc:sldMkLst>
          <pc:docMk/>
          <pc:sldMk cId="2925122505" sldId="274"/>
        </pc:sldMkLst>
        <pc:spChg chg="mod">
          <ac:chgData name="Zenab Mahmood" userId="S::zmahmood@whiterosemaths.com::93739503-e554-47e8-ab35-bcf89cedf0fb" providerId="AD" clId="Web-{C205A6D5-A2BB-742E-FAAB-C84B7146F5D9}" dt="2023-08-14T14:22:42.180" v="1" actId="1076"/>
          <ac:spMkLst>
            <pc:docMk/>
            <pc:sldMk cId="2925122505" sldId="274"/>
            <ac:spMk id="2" creationId="{1DDB4B9C-A79B-572C-1E58-811F4CFBFDCC}"/>
          </ac:spMkLst>
        </pc:spChg>
      </pc:sldChg>
      <pc:sldChg chg="modSp">
        <pc:chgData name="Zenab Mahmood" userId="S::zmahmood@whiterosemaths.com::93739503-e554-47e8-ab35-bcf89cedf0fb" providerId="AD" clId="Web-{C205A6D5-A2BB-742E-FAAB-C84B7146F5D9}" dt="2023-08-14T14:22:50.196" v="2" actId="1076"/>
        <pc:sldMkLst>
          <pc:docMk/>
          <pc:sldMk cId="371816928" sldId="278"/>
        </pc:sldMkLst>
        <pc:spChg chg="mod">
          <ac:chgData name="Zenab Mahmood" userId="S::zmahmood@whiterosemaths.com::93739503-e554-47e8-ab35-bcf89cedf0fb" providerId="AD" clId="Web-{C205A6D5-A2BB-742E-FAAB-C84B7146F5D9}" dt="2023-08-14T14:22:50.196" v="2" actId="1076"/>
          <ac:spMkLst>
            <pc:docMk/>
            <pc:sldMk cId="371816928" sldId="278"/>
            <ac:spMk id="2" creationId="{5C84C5A3-CF9B-2B91-CD16-B5ABF1432089}"/>
          </ac:spMkLst>
        </pc:spChg>
      </pc:sldChg>
    </pc:docChg>
  </pc:docChgLst>
  <pc:docChgLst>
    <pc:chgData name="Tegan-Rose Ratcliffe" userId="c2ae170b-f002-4124-8fb7-cb642a42e697" providerId="ADAL" clId="{DD067F7F-7DCD-477E-8FC3-215D3C648BD7}"/>
    <pc:docChg chg="delSld modSld sldOrd">
      <pc:chgData name="Tegan-Rose Ratcliffe" userId="c2ae170b-f002-4124-8fb7-cb642a42e697" providerId="ADAL" clId="{DD067F7F-7DCD-477E-8FC3-215D3C648BD7}" dt="2024-07-03T13:28:56.456" v="14" actId="20577"/>
      <pc:docMkLst>
        <pc:docMk/>
      </pc:docMkLst>
      <pc:sldChg chg="del">
        <pc:chgData name="Tegan-Rose Ratcliffe" userId="c2ae170b-f002-4124-8fb7-cb642a42e697" providerId="ADAL" clId="{DD067F7F-7DCD-477E-8FC3-215D3C648BD7}" dt="2024-07-03T13:28:46.270" v="0" actId="47"/>
        <pc:sldMkLst>
          <pc:docMk/>
          <pc:sldMk cId="267805480" sldId="259"/>
        </pc:sldMkLst>
      </pc:sldChg>
      <pc:sldChg chg="del">
        <pc:chgData name="Tegan-Rose Ratcliffe" userId="c2ae170b-f002-4124-8fb7-cb642a42e697" providerId="ADAL" clId="{DD067F7F-7DCD-477E-8FC3-215D3C648BD7}" dt="2024-07-03T13:28:48.350" v="1" actId="47"/>
        <pc:sldMkLst>
          <pc:docMk/>
          <pc:sldMk cId="2925122505" sldId="274"/>
        </pc:sldMkLst>
      </pc:sldChg>
      <pc:sldChg chg="modSp mod ord">
        <pc:chgData name="Tegan-Rose Ratcliffe" userId="c2ae170b-f002-4124-8fb7-cb642a42e697" providerId="ADAL" clId="{DD067F7F-7DCD-477E-8FC3-215D3C648BD7}" dt="2024-07-03T13:28:56.456" v="14" actId="20577"/>
        <pc:sldMkLst>
          <pc:docMk/>
          <pc:sldMk cId="371816928" sldId="278"/>
        </pc:sldMkLst>
        <pc:spChg chg="mod">
          <ac:chgData name="Tegan-Rose Ratcliffe" userId="c2ae170b-f002-4124-8fb7-cb642a42e697" providerId="ADAL" clId="{DD067F7F-7DCD-477E-8FC3-215D3C648BD7}" dt="2024-07-03T13:28:56.456" v="14" actId="20577"/>
          <ac:spMkLst>
            <pc:docMk/>
            <pc:sldMk cId="371816928" sldId="278"/>
            <ac:spMk id="2" creationId="{5C84C5A3-CF9B-2B91-CD16-B5ABF1432089}"/>
          </ac:spMkLst>
        </pc:spChg>
      </pc:sldChg>
    </pc:docChg>
  </pc:docChgLst>
  <pc:docChgLst>
    <pc:chgData name="Zenab Mahmood" userId="93739503-e554-47e8-ab35-bcf89cedf0fb" providerId="ADAL" clId="{D8438C85-5CEE-4141-BE33-A6F4AA63619A}"/>
    <pc:docChg chg="custSel addSld modSld">
      <pc:chgData name="Zenab Mahmood" userId="93739503-e554-47e8-ab35-bcf89cedf0fb" providerId="ADAL" clId="{D8438C85-5CEE-4141-BE33-A6F4AA63619A}" dt="2023-08-11T10:16:20.018" v="27"/>
      <pc:docMkLst>
        <pc:docMk/>
      </pc:docMkLst>
      <pc:sldChg chg="addSp modSp">
        <pc:chgData name="Zenab Mahmood" userId="93739503-e554-47e8-ab35-bcf89cedf0fb" providerId="ADAL" clId="{D8438C85-5CEE-4141-BE33-A6F4AA63619A}" dt="2023-08-11T10:11:08.655" v="0"/>
        <pc:sldMkLst>
          <pc:docMk/>
          <pc:sldMk cId="137175254" sldId="256"/>
        </pc:sldMkLst>
        <pc:picChg chg="add mod">
          <ac:chgData name="Zenab Mahmood" userId="93739503-e554-47e8-ab35-bcf89cedf0fb" providerId="ADAL" clId="{D8438C85-5CEE-4141-BE33-A6F4AA63619A}" dt="2023-08-11T10:11:08.655" v="0"/>
          <ac:picMkLst>
            <pc:docMk/>
            <pc:sldMk cId="137175254" sldId="256"/>
            <ac:picMk id="2" creationId="{DD3727A1-AA95-D9FC-96FB-A4CC2F447305}"/>
          </ac:picMkLst>
        </pc:picChg>
      </pc:sldChg>
      <pc:sldChg chg="mod modClrScheme chgLayout">
        <pc:chgData name="Zenab Mahmood" userId="93739503-e554-47e8-ab35-bcf89cedf0fb" providerId="ADAL" clId="{D8438C85-5CEE-4141-BE33-A6F4AA63619A}" dt="2023-08-11T10:11:13.070" v="1" actId="700"/>
        <pc:sldMkLst>
          <pc:docMk/>
          <pc:sldMk cId="3082342177" sldId="257"/>
        </pc:sldMkLst>
      </pc:sldChg>
      <pc:sldChg chg="mod modClrScheme chgLayout">
        <pc:chgData name="Zenab Mahmood" userId="93739503-e554-47e8-ab35-bcf89cedf0fb" providerId="ADAL" clId="{D8438C85-5CEE-4141-BE33-A6F4AA63619A}" dt="2023-08-11T10:14:26.291" v="6" actId="700"/>
        <pc:sldMkLst>
          <pc:docMk/>
          <pc:sldMk cId="1800516287" sldId="258"/>
        </pc:sldMkLst>
      </pc:sldChg>
      <pc:sldChg chg="addSp modSp">
        <pc:chgData name="Zenab Mahmood" userId="93739503-e554-47e8-ab35-bcf89cedf0fb" providerId="ADAL" clId="{D8438C85-5CEE-4141-BE33-A6F4AA63619A}" dt="2023-08-11T10:15:02.332" v="13"/>
        <pc:sldMkLst>
          <pc:docMk/>
          <pc:sldMk cId="267805480" sldId="259"/>
        </pc:sldMkLst>
        <pc:spChg chg="add mod">
          <ac:chgData name="Zenab Mahmood" userId="93739503-e554-47e8-ab35-bcf89cedf0fb" providerId="ADAL" clId="{D8438C85-5CEE-4141-BE33-A6F4AA63619A}" dt="2023-08-11T10:15:02.332" v="13"/>
          <ac:spMkLst>
            <pc:docMk/>
            <pc:sldMk cId="267805480" sldId="259"/>
            <ac:spMk id="2" creationId="{F1B31110-AD93-E931-CF52-E6A5045B6E93}"/>
          </ac:spMkLst>
        </pc:spChg>
      </pc:sldChg>
      <pc:sldChg chg="addSp modSp new">
        <pc:chgData name="Zenab Mahmood" userId="93739503-e554-47e8-ab35-bcf89cedf0fb" providerId="ADAL" clId="{D8438C85-5CEE-4141-BE33-A6F4AA63619A}" dt="2023-08-11T10:11:30.483" v="4"/>
        <pc:sldMkLst>
          <pc:docMk/>
          <pc:sldMk cId="3933438989" sldId="267"/>
        </pc:sldMkLst>
        <pc:spChg chg="add mod">
          <ac:chgData name="Zenab Mahmood" userId="93739503-e554-47e8-ab35-bcf89cedf0fb" providerId="ADAL" clId="{D8438C85-5CEE-4141-BE33-A6F4AA63619A}" dt="2023-08-11T10:11:30.483" v="4"/>
          <ac:spMkLst>
            <pc:docMk/>
            <pc:sldMk cId="3933438989" sldId="267"/>
            <ac:spMk id="2" creationId="{EDB87EE5-7243-7392-E1DE-BE471A57679D}"/>
          </ac:spMkLst>
        </pc:spChg>
        <pc:graphicFrameChg chg="add mod">
          <ac:chgData name="Zenab Mahmood" userId="93739503-e554-47e8-ab35-bcf89cedf0fb" providerId="ADAL" clId="{D8438C85-5CEE-4141-BE33-A6F4AA63619A}" dt="2023-08-11T10:11:30.483" v="4"/>
          <ac:graphicFrameMkLst>
            <pc:docMk/>
            <pc:sldMk cId="3933438989" sldId="267"/>
            <ac:graphicFrameMk id="3" creationId="{675EC3EA-5A57-686F-9322-4DF6AA392ED4}"/>
          </ac:graphicFrameMkLst>
        </pc:graphicFrame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4" creationId="{FAAF86D8-E3C3-F3C6-5D49-5B1F7DD45C46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5" creationId="{A19B0A68-6455-4F9B-E513-B24B4D647691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6" creationId="{BD7585ED-E21E-1351-4EEE-722DB9B1A27F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7" creationId="{C9860AF7-E1AC-078B-1318-23E7A63757F9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8" creationId="{1EBF4EB7-A245-B907-3318-171DCCB4FD04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9" creationId="{5120BC91-1DFE-D5B8-89BC-E47C23EBDDBE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10" creationId="{0DE78A40-F0D6-1A53-6D8F-F2CDA8BB49C6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11" creationId="{74872318-7469-4268-6741-00983B18348E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12" creationId="{C539303F-971E-07A3-A111-A8D4087632B6}"/>
          </ac:picMkLst>
        </pc:picChg>
        <pc:picChg chg="add mod">
          <ac:chgData name="Zenab Mahmood" userId="93739503-e554-47e8-ab35-bcf89cedf0fb" providerId="ADAL" clId="{D8438C85-5CEE-4141-BE33-A6F4AA63619A}" dt="2023-08-11T10:11:30.483" v="4"/>
          <ac:picMkLst>
            <pc:docMk/>
            <pc:sldMk cId="3933438989" sldId="267"/>
            <ac:picMk id="13" creationId="{BF475152-C723-1D4A-DE23-C27B500EFED6}"/>
          </ac:picMkLst>
        </pc:picChg>
      </pc:sldChg>
      <pc:sldChg chg="addSp modSp new modAnim">
        <pc:chgData name="Zenab Mahmood" userId="93739503-e554-47e8-ab35-bcf89cedf0fb" providerId="ADAL" clId="{D8438C85-5CEE-4141-BE33-A6F4AA63619A}" dt="2023-08-11T10:14:13.711" v="5"/>
        <pc:sldMkLst>
          <pc:docMk/>
          <pc:sldMk cId="4136906768" sldId="268"/>
        </pc:sldMkLst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2" creationId="{2A66F155-DBD1-2458-6513-7EE82749D116}"/>
          </ac:spMkLst>
        </pc:spChg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11" creationId="{C15221FC-B9D3-F6E7-A742-5AC62D263EDD}"/>
          </ac:spMkLst>
        </pc:spChg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12" creationId="{46F17282-DE92-63F6-12C4-19D956BF973F}"/>
          </ac:spMkLst>
        </pc:spChg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13" creationId="{07AFDF7C-C31C-8778-9EF4-060346123160}"/>
          </ac:spMkLst>
        </pc:spChg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14" creationId="{510D1B57-CD7A-27E5-A8CA-54F3C2FAFF6D}"/>
          </ac:spMkLst>
        </pc:spChg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15" creationId="{BEA9DBC5-4AEC-8B61-7B89-C399089D4753}"/>
          </ac:spMkLst>
        </pc:spChg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16" creationId="{B9030585-DD95-54AC-29E7-61BB96EEED93}"/>
          </ac:spMkLst>
        </pc:spChg>
        <pc:spChg chg="add mod">
          <ac:chgData name="Zenab Mahmood" userId="93739503-e554-47e8-ab35-bcf89cedf0fb" providerId="ADAL" clId="{D8438C85-5CEE-4141-BE33-A6F4AA63619A}" dt="2023-08-11T10:14:13.711" v="5"/>
          <ac:spMkLst>
            <pc:docMk/>
            <pc:sldMk cId="4136906768" sldId="268"/>
            <ac:spMk id="17" creationId="{49FC61A5-8885-BDEC-EA4B-F18E6CBDF852}"/>
          </ac:spMkLst>
        </pc:spChg>
        <pc:graphicFrameChg chg="add mod">
          <ac:chgData name="Zenab Mahmood" userId="93739503-e554-47e8-ab35-bcf89cedf0fb" providerId="ADAL" clId="{D8438C85-5CEE-4141-BE33-A6F4AA63619A}" dt="2023-08-11T10:14:13.711" v="5"/>
          <ac:graphicFrameMkLst>
            <pc:docMk/>
            <pc:sldMk cId="4136906768" sldId="268"/>
            <ac:graphicFrameMk id="3" creationId="{3C574311-F751-54F8-0068-83902D6769F0}"/>
          </ac:graphicFrameMkLst>
        </pc:graphicFrame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4" creationId="{C7E63A17-7837-E6D8-FD49-A0699F714304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5" creationId="{7AAF38CC-2AB7-A3C5-BE27-4D4322E1D239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6" creationId="{B7207C75-50AD-B29B-02A0-035EEC002AD1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7" creationId="{AB015C58-013E-CAF7-4BFF-4F5627A826AD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8" creationId="{9FBB1700-80B9-ABF9-0360-D45F8DF6DED8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9" creationId="{66EB90DA-F9DB-E5B3-433D-03C4F792173D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10" creationId="{9881EBD3-D10B-0851-B65B-222CA51792BC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18" creationId="{C72C121F-F264-0286-2FDB-B43313321395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19" creationId="{152CA9CF-8BE7-0C88-BACA-7D4FBA1FAC56}"/>
          </ac:picMkLst>
        </pc:picChg>
        <pc:picChg chg="add mod">
          <ac:chgData name="Zenab Mahmood" userId="93739503-e554-47e8-ab35-bcf89cedf0fb" providerId="ADAL" clId="{D8438C85-5CEE-4141-BE33-A6F4AA63619A}" dt="2023-08-11T10:14:13.711" v="5"/>
          <ac:picMkLst>
            <pc:docMk/>
            <pc:sldMk cId="4136906768" sldId="268"/>
            <ac:picMk id="20" creationId="{2AA324A6-83FC-DC21-867F-01AD961BD62E}"/>
          </ac:picMkLst>
        </pc:picChg>
      </pc:sldChg>
      <pc:sldChg chg="addSp modSp new modAnim">
        <pc:chgData name="Zenab Mahmood" userId="93739503-e554-47e8-ab35-bcf89cedf0fb" providerId="ADAL" clId="{D8438C85-5CEE-4141-BE33-A6F4AA63619A}" dt="2023-08-11T10:14:43.454" v="10"/>
        <pc:sldMkLst>
          <pc:docMk/>
          <pc:sldMk cId="3134901533" sldId="269"/>
        </pc:sldMkLst>
        <pc:spChg chg="add mod">
          <ac:chgData name="Zenab Mahmood" userId="93739503-e554-47e8-ab35-bcf89cedf0fb" providerId="ADAL" clId="{D8438C85-5CEE-4141-BE33-A6F4AA63619A}" dt="2023-08-11T10:14:43.454" v="10"/>
          <ac:spMkLst>
            <pc:docMk/>
            <pc:sldMk cId="3134901533" sldId="269"/>
            <ac:spMk id="2" creationId="{07D599C4-D310-BE6E-994C-F47666A6C62A}"/>
          </ac:spMkLst>
        </pc:spChg>
        <pc:spChg chg="add mod">
          <ac:chgData name="Zenab Mahmood" userId="93739503-e554-47e8-ab35-bcf89cedf0fb" providerId="ADAL" clId="{D8438C85-5CEE-4141-BE33-A6F4AA63619A}" dt="2023-08-11T10:14:43.454" v="10"/>
          <ac:spMkLst>
            <pc:docMk/>
            <pc:sldMk cId="3134901533" sldId="269"/>
            <ac:spMk id="3" creationId="{60AD05E4-4727-1F9C-0B89-F3666B131BA2}"/>
          </ac:spMkLst>
        </pc:spChg>
        <pc:spChg chg="add mod">
          <ac:chgData name="Zenab Mahmood" userId="93739503-e554-47e8-ab35-bcf89cedf0fb" providerId="ADAL" clId="{D8438C85-5CEE-4141-BE33-A6F4AA63619A}" dt="2023-08-11T10:14:43.454" v="10"/>
          <ac:spMkLst>
            <pc:docMk/>
            <pc:sldMk cId="3134901533" sldId="269"/>
            <ac:spMk id="4" creationId="{95D9E070-9EAF-96D1-0474-2DB0CBF56943}"/>
          </ac:spMkLst>
        </pc:spChg>
        <pc:spChg chg="add mod">
          <ac:chgData name="Zenab Mahmood" userId="93739503-e554-47e8-ab35-bcf89cedf0fb" providerId="ADAL" clId="{D8438C85-5CEE-4141-BE33-A6F4AA63619A}" dt="2023-08-11T10:14:43.454" v="10"/>
          <ac:spMkLst>
            <pc:docMk/>
            <pc:sldMk cId="3134901533" sldId="269"/>
            <ac:spMk id="5" creationId="{612821B1-0BB5-0F49-99C7-1C596008E898}"/>
          </ac:spMkLst>
        </pc:spChg>
        <pc:spChg chg="add mod">
          <ac:chgData name="Zenab Mahmood" userId="93739503-e554-47e8-ab35-bcf89cedf0fb" providerId="ADAL" clId="{D8438C85-5CEE-4141-BE33-A6F4AA63619A}" dt="2023-08-11T10:14:43.454" v="10"/>
          <ac:spMkLst>
            <pc:docMk/>
            <pc:sldMk cId="3134901533" sldId="269"/>
            <ac:spMk id="7" creationId="{25356C20-17D8-2C1D-3114-34581FEBC315}"/>
          </ac:spMkLst>
        </pc:spChg>
        <pc:spChg chg="add mod">
          <ac:chgData name="Zenab Mahmood" userId="93739503-e554-47e8-ab35-bcf89cedf0fb" providerId="ADAL" clId="{D8438C85-5CEE-4141-BE33-A6F4AA63619A}" dt="2023-08-11T10:14:43.454" v="10"/>
          <ac:spMkLst>
            <pc:docMk/>
            <pc:sldMk cId="3134901533" sldId="269"/>
            <ac:spMk id="8" creationId="{5CDA89FA-24BE-7592-7E56-93B928D7B1D5}"/>
          </ac:spMkLst>
        </pc:spChg>
        <pc:spChg chg="add mod">
          <ac:chgData name="Zenab Mahmood" userId="93739503-e554-47e8-ab35-bcf89cedf0fb" providerId="ADAL" clId="{D8438C85-5CEE-4141-BE33-A6F4AA63619A}" dt="2023-08-11T10:14:43.454" v="10"/>
          <ac:spMkLst>
            <pc:docMk/>
            <pc:sldMk cId="3134901533" sldId="269"/>
            <ac:spMk id="13" creationId="{1ED00E30-3CF2-8EE0-0FCF-05F14AD47A1C}"/>
          </ac:spMkLst>
        </pc:spChg>
        <pc:picChg chg="add mod">
          <ac:chgData name="Zenab Mahmood" userId="93739503-e554-47e8-ab35-bcf89cedf0fb" providerId="ADAL" clId="{D8438C85-5CEE-4141-BE33-A6F4AA63619A}" dt="2023-08-11T10:14:43.454" v="10"/>
          <ac:picMkLst>
            <pc:docMk/>
            <pc:sldMk cId="3134901533" sldId="269"/>
            <ac:picMk id="6" creationId="{EFD5A35E-CC05-7C68-C73D-56EAC55D62DC}"/>
          </ac:picMkLst>
        </pc:picChg>
        <pc:picChg chg="add mod">
          <ac:chgData name="Zenab Mahmood" userId="93739503-e554-47e8-ab35-bcf89cedf0fb" providerId="ADAL" clId="{D8438C85-5CEE-4141-BE33-A6F4AA63619A}" dt="2023-08-11T10:14:43.454" v="10"/>
          <ac:picMkLst>
            <pc:docMk/>
            <pc:sldMk cId="3134901533" sldId="269"/>
            <ac:picMk id="9" creationId="{530C1F9F-318A-80BE-1065-E7C018BB2414}"/>
          </ac:picMkLst>
        </pc:picChg>
        <pc:picChg chg="add mod">
          <ac:chgData name="Zenab Mahmood" userId="93739503-e554-47e8-ab35-bcf89cedf0fb" providerId="ADAL" clId="{D8438C85-5CEE-4141-BE33-A6F4AA63619A}" dt="2023-08-11T10:14:43.454" v="10"/>
          <ac:picMkLst>
            <pc:docMk/>
            <pc:sldMk cId="3134901533" sldId="269"/>
            <ac:picMk id="10" creationId="{0C0D163F-2385-40BD-5293-1A291DA48B85}"/>
          </ac:picMkLst>
        </pc:picChg>
        <pc:picChg chg="add mod">
          <ac:chgData name="Zenab Mahmood" userId="93739503-e554-47e8-ab35-bcf89cedf0fb" providerId="ADAL" clId="{D8438C85-5CEE-4141-BE33-A6F4AA63619A}" dt="2023-08-11T10:14:43.454" v="10"/>
          <ac:picMkLst>
            <pc:docMk/>
            <pc:sldMk cId="3134901533" sldId="269"/>
            <ac:picMk id="11" creationId="{23DE0107-D017-09E4-D246-674A3EF3C525}"/>
          </ac:picMkLst>
        </pc:picChg>
        <pc:picChg chg="add mod">
          <ac:chgData name="Zenab Mahmood" userId="93739503-e554-47e8-ab35-bcf89cedf0fb" providerId="ADAL" clId="{D8438C85-5CEE-4141-BE33-A6F4AA63619A}" dt="2023-08-11T10:14:43.454" v="10"/>
          <ac:picMkLst>
            <pc:docMk/>
            <pc:sldMk cId="3134901533" sldId="269"/>
            <ac:picMk id="12" creationId="{FE9588B6-FFBD-7AE9-145F-ABA279BA347A}"/>
          </ac:picMkLst>
        </pc:picChg>
      </pc:sldChg>
      <pc:sldChg chg="addSp modSp new modAnim">
        <pc:chgData name="Zenab Mahmood" userId="93739503-e554-47e8-ab35-bcf89cedf0fb" providerId="ADAL" clId="{D8438C85-5CEE-4141-BE33-A6F4AA63619A}" dt="2023-08-11T10:14:48.481" v="11"/>
        <pc:sldMkLst>
          <pc:docMk/>
          <pc:sldMk cId="3537957978" sldId="270"/>
        </pc:sldMkLst>
        <pc:spChg chg="add mod">
          <ac:chgData name="Zenab Mahmood" userId="93739503-e554-47e8-ab35-bcf89cedf0fb" providerId="ADAL" clId="{D8438C85-5CEE-4141-BE33-A6F4AA63619A}" dt="2023-08-11T10:14:48.481" v="11"/>
          <ac:spMkLst>
            <pc:docMk/>
            <pc:sldMk cId="3537957978" sldId="270"/>
            <ac:spMk id="2" creationId="{7DCA4DD1-9658-9C93-47E5-32DAD341F9E0}"/>
          </ac:spMkLst>
        </pc:spChg>
        <pc:spChg chg="add mod">
          <ac:chgData name="Zenab Mahmood" userId="93739503-e554-47e8-ab35-bcf89cedf0fb" providerId="ADAL" clId="{D8438C85-5CEE-4141-BE33-A6F4AA63619A}" dt="2023-08-11T10:14:48.481" v="11"/>
          <ac:spMkLst>
            <pc:docMk/>
            <pc:sldMk cId="3537957978" sldId="270"/>
            <ac:spMk id="3" creationId="{38691F61-2198-2F95-95B1-B99585A81C56}"/>
          </ac:spMkLst>
        </pc:spChg>
        <pc:spChg chg="add mod">
          <ac:chgData name="Zenab Mahmood" userId="93739503-e554-47e8-ab35-bcf89cedf0fb" providerId="ADAL" clId="{D8438C85-5CEE-4141-BE33-A6F4AA63619A}" dt="2023-08-11T10:14:48.481" v="11"/>
          <ac:spMkLst>
            <pc:docMk/>
            <pc:sldMk cId="3537957978" sldId="270"/>
            <ac:spMk id="4" creationId="{5096C4FA-C100-6DB6-20E6-D199D48BF261}"/>
          </ac:spMkLst>
        </pc:spChg>
        <pc:spChg chg="add mod">
          <ac:chgData name="Zenab Mahmood" userId="93739503-e554-47e8-ab35-bcf89cedf0fb" providerId="ADAL" clId="{D8438C85-5CEE-4141-BE33-A6F4AA63619A}" dt="2023-08-11T10:14:48.481" v="11"/>
          <ac:spMkLst>
            <pc:docMk/>
            <pc:sldMk cId="3537957978" sldId="270"/>
            <ac:spMk id="5" creationId="{C78826DE-24C4-EC3B-1EDC-21713181B3AE}"/>
          </ac:spMkLst>
        </pc:spChg>
        <pc:spChg chg="add mod">
          <ac:chgData name="Zenab Mahmood" userId="93739503-e554-47e8-ab35-bcf89cedf0fb" providerId="ADAL" clId="{D8438C85-5CEE-4141-BE33-A6F4AA63619A}" dt="2023-08-11T10:14:48.481" v="11"/>
          <ac:spMkLst>
            <pc:docMk/>
            <pc:sldMk cId="3537957978" sldId="270"/>
            <ac:spMk id="10" creationId="{E4B713A2-9DDB-3C26-2B4E-0223C3A321AA}"/>
          </ac:spMkLst>
        </pc:spChg>
        <pc:spChg chg="add mod">
          <ac:chgData name="Zenab Mahmood" userId="93739503-e554-47e8-ab35-bcf89cedf0fb" providerId="ADAL" clId="{D8438C85-5CEE-4141-BE33-A6F4AA63619A}" dt="2023-08-11T10:14:48.481" v="11"/>
          <ac:spMkLst>
            <pc:docMk/>
            <pc:sldMk cId="3537957978" sldId="270"/>
            <ac:spMk id="11" creationId="{A125206F-C9E9-C44C-5537-4153A024D7B9}"/>
          </ac:spMkLst>
        </pc:spChg>
        <pc:spChg chg="add mod">
          <ac:chgData name="Zenab Mahmood" userId="93739503-e554-47e8-ab35-bcf89cedf0fb" providerId="ADAL" clId="{D8438C85-5CEE-4141-BE33-A6F4AA63619A}" dt="2023-08-11T10:14:48.481" v="11"/>
          <ac:spMkLst>
            <pc:docMk/>
            <pc:sldMk cId="3537957978" sldId="270"/>
            <ac:spMk id="12" creationId="{729ACF67-83A3-1D84-BD50-923A59C254C9}"/>
          </ac:spMkLst>
        </pc:spChg>
        <pc:picChg chg="add mod">
          <ac:chgData name="Zenab Mahmood" userId="93739503-e554-47e8-ab35-bcf89cedf0fb" providerId="ADAL" clId="{D8438C85-5CEE-4141-BE33-A6F4AA63619A}" dt="2023-08-11T10:14:48.481" v="11"/>
          <ac:picMkLst>
            <pc:docMk/>
            <pc:sldMk cId="3537957978" sldId="270"/>
            <ac:picMk id="6" creationId="{A63E0128-2749-AAC6-7DA3-CF50A11BB867}"/>
          </ac:picMkLst>
        </pc:picChg>
        <pc:picChg chg="add mod">
          <ac:chgData name="Zenab Mahmood" userId="93739503-e554-47e8-ab35-bcf89cedf0fb" providerId="ADAL" clId="{D8438C85-5CEE-4141-BE33-A6F4AA63619A}" dt="2023-08-11T10:14:48.481" v="11"/>
          <ac:picMkLst>
            <pc:docMk/>
            <pc:sldMk cId="3537957978" sldId="270"/>
            <ac:picMk id="7" creationId="{80E4EF80-A91A-0124-9339-06B69DBD432F}"/>
          </ac:picMkLst>
        </pc:picChg>
        <pc:picChg chg="add mod">
          <ac:chgData name="Zenab Mahmood" userId="93739503-e554-47e8-ab35-bcf89cedf0fb" providerId="ADAL" clId="{D8438C85-5CEE-4141-BE33-A6F4AA63619A}" dt="2023-08-11T10:14:48.481" v="11"/>
          <ac:picMkLst>
            <pc:docMk/>
            <pc:sldMk cId="3537957978" sldId="270"/>
            <ac:picMk id="8" creationId="{ACCC019B-9266-72C9-6DE5-5D83713630EB}"/>
          </ac:picMkLst>
        </pc:picChg>
        <pc:picChg chg="add mod">
          <ac:chgData name="Zenab Mahmood" userId="93739503-e554-47e8-ab35-bcf89cedf0fb" providerId="ADAL" clId="{D8438C85-5CEE-4141-BE33-A6F4AA63619A}" dt="2023-08-11T10:14:48.481" v="11"/>
          <ac:picMkLst>
            <pc:docMk/>
            <pc:sldMk cId="3537957978" sldId="270"/>
            <ac:picMk id="9" creationId="{2C5C0C0B-A890-107D-8D46-BFE33EFEF3E4}"/>
          </ac:picMkLst>
        </pc:picChg>
      </pc:sldChg>
      <pc:sldChg chg="addSp modSp new modAnim">
        <pc:chgData name="Zenab Mahmood" userId="93739503-e554-47e8-ab35-bcf89cedf0fb" providerId="ADAL" clId="{D8438C85-5CEE-4141-BE33-A6F4AA63619A}" dt="2023-08-11T10:14:53.291" v="12"/>
        <pc:sldMkLst>
          <pc:docMk/>
          <pc:sldMk cId="2380523496" sldId="271"/>
        </pc:sldMkLst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" creationId="{6F3266E5-DCCD-25FE-1709-A6A182D1762C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6" creationId="{6B88299B-AC8B-B9BF-8B1A-4812F0655C00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2" creationId="{71133EB5-BB76-C630-1ABE-11B923BE9BCD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3" creationId="{80CD4B5F-FADE-9AA4-C9ED-560CE640B233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4" creationId="{A1E440E6-AFF3-ABDC-0251-0192EB7074EE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5" creationId="{07F663BB-F95C-B64E-6A75-B6FF630560A5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6" creationId="{D6E165C8-251B-DA89-CF1D-9CC164B5C843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7" creationId="{89AE41A2-8A48-75E6-0894-470A80A29F75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8" creationId="{A218441A-ECB1-75ED-CD54-5460EA92EA5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19" creationId="{BB176908-482A-DD5F-39E1-CDA6E41999E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0" creationId="{3BD51DB2-A801-979D-9945-BE1FCAC321F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1" creationId="{87F7F6EC-C72C-534B-6B06-2C686A387D4F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2" creationId="{1D34D740-A67A-6B90-A0F6-BE78124B3605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3" creationId="{E06C18D9-296F-6625-C7D9-B717A023E3D8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4" creationId="{B58B4444-B482-D290-5BC2-7B2A76027F79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5" creationId="{A5005602-D3CC-3957-C4EA-6926DCAA952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6" creationId="{5FCE2BF0-49E2-18B1-480F-0F1BF47080DE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7" creationId="{D6B8BB39-10B8-0329-6513-58D07B86AA8A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8" creationId="{24ED1B1A-ACD4-DBB0-CC6D-3008F96A4C8B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29" creationId="{ECAF72AB-2F63-BA56-0BB0-4C7F29E5C6C0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0" creationId="{75A79BD2-845B-F86F-88F6-6C5888546715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1" creationId="{C78F7E43-D98E-06D7-CDB4-04BA4CDCC8C9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2" creationId="{F400F438-62E6-1DDB-E583-41BDC6E8BA3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3" creationId="{A8E74B3F-D4C4-6224-04F5-EDD85214257D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4" creationId="{47A1FFA0-0940-2A46-61CB-361A8F0D7C5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5" creationId="{E1052EE9-27C6-04EB-BD65-A5CC22ED1A48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6" creationId="{391747D7-3BF5-1DE1-FC19-447CCEEDAA79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7" creationId="{3EFE2702-ABAC-F8D0-C4A6-9428007AA49B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8" creationId="{0FCA4FE5-0BC5-907F-0CA7-1AC695C8FC3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39" creationId="{50C5D620-9881-19A0-8448-CC53756D0A7D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0" creationId="{52EBB5C5-695D-55F5-23D8-305BCE07C970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1" creationId="{04B2D6D2-6EB6-8985-1BBE-A15C8FDE4F1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2" creationId="{100B2041-D81B-D939-7E49-1613470AE09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3" creationId="{D6C94B38-90A2-F903-1C4E-0BEE25E1B399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4" creationId="{AFD61770-E5C8-775A-630D-CA6FA48E7849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5" creationId="{D5531D3A-E6CD-D9FC-0A48-0004F10C906D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6" creationId="{1D98237A-3009-455F-0883-5519E6C1ED4F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47" creationId="{437F3C2E-F6F2-9535-159D-392F742FC258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1" creationId="{42C96FDD-D0D4-6586-8BAC-AF98BF60AEBE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2" creationId="{B2E83352-20A0-FAB7-36AF-CDF6D1CEC46F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3" creationId="{5FBFA651-4E55-1C06-27A2-6581F6924137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4" creationId="{96EB92DD-65D4-D417-8135-4688B8EDE639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6" creationId="{EEDC2F7F-76B8-1FB1-A5BE-719DAE24C080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7" creationId="{D1293168-209E-40C0-861F-1BC8471CFF22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8" creationId="{6177BDF4-8F90-CAB7-8DA7-D2F5C9D6FB88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59" creationId="{54F2A34B-0BA1-B216-11C9-16C5DF3A3EC4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60" creationId="{D5CADCAA-4D4B-600A-5A4F-C9FFE2EF50B2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61" creationId="{3E5874F4-AACF-F333-F600-213111C74AB6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62" creationId="{470182DC-0135-3C46-F727-9E0F08CD1358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63" creationId="{DC43CFAD-E896-1C4E-AF33-AC2E06B2171F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64" creationId="{2A66F8D7-A7CD-8243-507E-DCB33E2E5C51}"/>
          </ac:spMkLst>
        </pc:spChg>
        <pc:spChg chg="add mod">
          <ac:chgData name="Zenab Mahmood" userId="93739503-e554-47e8-ab35-bcf89cedf0fb" providerId="ADAL" clId="{D8438C85-5CEE-4141-BE33-A6F4AA63619A}" dt="2023-08-11T10:14:53.291" v="12"/>
          <ac:spMkLst>
            <pc:docMk/>
            <pc:sldMk cId="2380523496" sldId="271"/>
            <ac:spMk id="65" creationId="{CB4DD1B8-E8D1-CB03-05DD-0E88A349C9CF}"/>
          </ac:spMkLst>
        </pc:sp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3" creationId="{964D4C95-D6AC-0949-38A5-94F83A7F7AB3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4" creationId="{50BFDB2C-DD64-E6E3-92B2-EA7C59B59BAB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5" creationId="{40CA24C8-3DD2-3234-47A4-5A74A055EF1A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7" creationId="{963C21B1-CF42-8997-95EF-A4D9F9218329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8" creationId="{92D3089E-9BAD-5460-BB4D-C67ADBB6E499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9" creationId="{217BE6C2-255F-E01F-CD0F-5138651E844B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10" creationId="{396FCBCF-EAE8-F149-0C03-DED8CC097F63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11" creationId="{5D5C2EEE-95A6-7AD6-A57D-7A4AF44ED870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48" creationId="{137E1283-1BF0-D2A6-33E5-AAA87C8AFE5D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49" creationId="{CFF5B983-CBDE-0C57-4233-2BD043EEA68E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50" creationId="{141A6CA0-F014-2EB5-7AF2-699959882C18}"/>
          </ac:cxnSpMkLst>
        </pc:cxnChg>
        <pc:cxnChg chg="add mod">
          <ac:chgData name="Zenab Mahmood" userId="93739503-e554-47e8-ab35-bcf89cedf0fb" providerId="ADAL" clId="{D8438C85-5CEE-4141-BE33-A6F4AA63619A}" dt="2023-08-11T10:14:53.291" v="12"/>
          <ac:cxnSpMkLst>
            <pc:docMk/>
            <pc:sldMk cId="2380523496" sldId="271"/>
            <ac:cxnSpMk id="55" creationId="{017E5679-88A4-F8FD-9AD7-3CE787C56EFE}"/>
          </ac:cxnSpMkLst>
        </pc:cxnChg>
      </pc:sldChg>
      <pc:sldChg chg="addSp modSp new modAnim">
        <pc:chgData name="Zenab Mahmood" userId="93739503-e554-47e8-ab35-bcf89cedf0fb" providerId="ADAL" clId="{D8438C85-5CEE-4141-BE33-A6F4AA63619A}" dt="2023-08-11T10:15:12.560" v="16"/>
        <pc:sldMkLst>
          <pc:docMk/>
          <pc:sldMk cId="3414609296" sldId="272"/>
        </pc:sldMkLst>
        <pc:spChg chg="add mod">
          <ac:chgData name="Zenab Mahmood" userId="93739503-e554-47e8-ab35-bcf89cedf0fb" providerId="ADAL" clId="{D8438C85-5CEE-4141-BE33-A6F4AA63619A}" dt="2023-08-11T10:15:12.560" v="16"/>
          <ac:spMkLst>
            <pc:docMk/>
            <pc:sldMk cId="3414609296" sldId="272"/>
            <ac:spMk id="4" creationId="{D72AAA0A-6B75-1078-C046-EEC3B6E57D83}"/>
          </ac:spMkLst>
        </pc:spChg>
        <pc:spChg chg="add mod">
          <ac:chgData name="Zenab Mahmood" userId="93739503-e554-47e8-ab35-bcf89cedf0fb" providerId="ADAL" clId="{D8438C85-5CEE-4141-BE33-A6F4AA63619A}" dt="2023-08-11T10:15:12.560" v="16"/>
          <ac:spMkLst>
            <pc:docMk/>
            <pc:sldMk cId="3414609296" sldId="272"/>
            <ac:spMk id="5" creationId="{0B34ACEF-FC7C-1F36-F726-8AEAD716788A}"/>
          </ac:spMkLst>
        </pc:spChg>
        <pc:spChg chg="add mod">
          <ac:chgData name="Zenab Mahmood" userId="93739503-e554-47e8-ab35-bcf89cedf0fb" providerId="ADAL" clId="{D8438C85-5CEE-4141-BE33-A6F4AA63619A}" dt="2023-08-11T10:15:12.560" v="16"/>
          <ac:spMkLst>
            <pc:docMk/>
            <pc:sldMk cId="3414609296" sldId="272"/>
            <ac:spMk id="7" creationId="{B7181330-1454-ACED-EBA2-9D00FC5DE3FB}"/>
          </ac:spMkLst>
        </pc:spChg>
        <pc:spChg chg="add mod">
          <ac:chgData name="Zenab Mahmood" userId="93739503-e554-47e8-ab35-bcf89cedf0fb" providerId="ADAL" clId="{D8438C85-5CEE-4141-BE33-A6F4AA63619A}" dt="2023-08-11T10:15:12.560" v="16"/>
          <ac:spMkLst>
            <pc:docMk/>
            <pc:sldMk cId="3414609296" sldId="272"/>
            <ac:spMk id="8" creationId="{40A9FCB0-B4C0-E99B-1CBA-9EBC36CEC6FE}"/>
          </ac:spMkLst>
        </pc:spChg>
        <pc:spChg chg="add mod">
          <ac:chgData name="Zenab Mahmood" userId="93739503-e554-47e8-ab35-bcf89cedf0fb" providerId="ADAL" clId="{D8438C85-5CEE-4141-BE33-A6F4AA63619A}" dt="2023-08-11T10:15:12.560" v="16"/>
          <ac:spMkLst>
            <pc:docMk/>
            <pc:sldMk cId="3414609296" sldId="272"/>
            <ac:spMk id="9" creationId="{B793B07D-D023-CA70-A165-AA3FB40DB37E}"/>
          </ac:spMkLst>
        </pc:spChg>
        <pc:graphicFrameChg chg="add mod">
          <ac:chgData name="Zenab Mahmood" userId="93739503-e554-47e8-ab35-bcf89cedf0fb" providerId="ADAL" clId="{D8438C85-5CEE-4141-BE33-A6F4AA63619A}" dt="2023-08-11T10:15:12.560" v="16"/>
          <ac:graphicFrameMkLst>
            <pc:docMk/>
            <pc:sldMk cId="3414609296" sldId="272"/>
            <ac:graphicFrameMk id="2" creationId="{2BD0CDF5-D588-E9C8-3679-0100458F50EB}"/>
          </ac:graphicFrameMkLst>
        </pc:graphicFrameChg>
        <pc:graphicFrameChg chg="add mod">
          <ac:chgData name="Zenab Mahmood" userId="93739503-e554-47e8-ab35-bcf89cedf0fb" providerId="ADAL" clId="{D8438C85-5CEE-4141-BE33-A6F4AA63619A}" dt="2023-08-11T10:15:12.560" v="16"/>
          <ac:graphicFrameMkLst>
            <pc:docMk/>
            <pc:sldMk cId="3414609296" sldId="272"/>
            <ac:graphicFrameMk id="3" creationId="{0F34BB69-C038-1551-B633-D1FC28CD5881}"/>
          </ac:graphicFrameMkLst>
        </pc:graphicFrameChg>
        <pc:cxnChg chg="add mod">
          <ac:chgData name="Zenab Mahmood" userId="93739503-e554-47e8-ab35-bcf89cedf0fb" providerId="ADAL" clId="{D8438C85-5CEE-4141-BE33-A6F4AA63619A}" dt="2023-08-11T10:15:12.560" v="16"/>
          <ac:cxnSpMkLst>
            <pc:docMk/>
            <pc:sldMk cId="3414609296" sldId="272"/>
            <ac:cxnSpMk id="6" creationId="{BE86D6CE-5BCE-0963-D1E5-4FF895F41BA2}"/>
          </ac:cxnSpMkLst>
        </pc:cxnChg>
      </pc:sldChg>
      <pc:sldChg chg="addSp modSp new modAnim">
        <pc:chgData name="Zenab Mahmood" userId="93739503-e554-47e8-ab35-bcf89cedf0fb" providerId="ADAL" clId="{D8438C85-5CEE-4141-BE33-A6F4AA63619A}" dt="2023-08-11T10:15:19.185" v="17"/>
        <pc:sldMkLst>
          <pc:docMk/>
          <pc:sldMk cId="1119909794" sldId="273"/>
        </pc:sldMkLst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" creationId="{0C8ED8F5-06F5-3AF3-D382-F395EB1FC00F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4" creationId="{7D167737-9B49-46B8-FEA3-F60A59D4BB49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5" creationId="{1C5F801C-446C-5DAA-4B10-FF06E95E853A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6" creationId="{69F47844-9A84-68B9-A013-9DBD2457F4BF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7" creationId="{AFDD9F93-B0B2-9AED-C6FF-91D042632D9A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8" creationId="{0E4BF4CE-97AD-B148-E597-264D850DA721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9" creationId="{59BBF172-4A19-D898-B57D-F5620AADADEC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0" creationId="{849AD53F-C8FF-2812-BB3D-28BCD06A6C71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1" creationId="{25B9E580-44D2-AA98-4246-CEC63F4B73F0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2" creationId="{70ECC71D-DFD6-AB94-A029-FC643685BA63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3" creationId="{33A7F743-47BF-8DD5-3A5D-ED23320EA6E7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4" creationId="{FBF92E1B-70E5-C76A-F807-78EC5C2CF615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5" creationId="{F386EB25-A216-A12D-4871-8FC3C9393DB0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6" creationId="{F51070C7-091D-E8F7-0B65-8C7B157C39DA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7" creationId="{61E754D3-9A55-8CCD-4AB4-46C9A1C486EA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8" creationId="{ECEC4126-2C7D-4B47-C972-0C6ECFDFCDD6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19" creationId="{57CAE54E-180E-399A-15B4-75E02370209E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0" creationId="{02981240-C25E-8F6E-4707-DED209886DF2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1" creationId="{44E570DD-D878-AFE4-5972-4CAB2FC42D62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2" creationId="{9B7B74ED-FE27-F41C-BC94-119759D0EF1F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3" creationId="{80952A22-AC2D-E44D-F9A5-7665BFB7635D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4" creationId="{8A2DE27F-7657-DD43-5226-963B41E0DB8D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5" creationId="{EFF9B72D-E597-0DE7-AE6E-D58C302AD3A9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6" creationId="{6FDE0509-9432-ED49-ED3C-D8A9B72861ED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7" creationId="{6FFDA2FF-0919-4D75-C48A-0F38B70F3D1C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8" creationId="{585D145D-8C3B-B7B2-D358-D9D483444461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29" creationId="{E9B682AC-1E0C-1F13-DA2D-188A3E5F91EE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0" creationId="{14991EEF-7E0D-85B3-7191-A892658D00DE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1" creationId="{09DDB407-C14B-A8DB-3EB1-FBFA8A873A85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3" creationId="{99527B0F-A367-F820-675E-4A0A171B5A2F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4" creationId="{E23E766D-41A5-8A58-9C2E-D931E82ECC83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5" creationId="{36B8F37B-7224-BBDA-4AF3-58D04B2B2E81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6" creationId="{4A7BFEB9-F8AB-3258-C33C-AC1693F3C652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39" creationId="{F2FE230A-5190-0933-3C9C-D07DF7081206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40" creationId="{8DBC4724-4D9B-04CE-84B1-B7E7D85BC257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41" creationId="{C4D89938-BB72-3018-AA05-11FEC42F1A19}"/>
          </ac:spMkLst>
        </pc:spChg>
        <pc:spChg chg="add mod">
          <ac:chgData name="Zenab Mahmood" userId="93739503-e554-47e8-ab35-bcf89cedf0fb" providerId="ADAL" clId="{D8438C85-5CEE-4141-BE33-A6F4AA63619A}" dt="2023-08-11T10:15:19.185" v="17"/>
          <ac:spMkLst>
            <pc:docMk/>
            <pc:sldMk cId="1119909794" sldId="273"/>
            <ac:spMk id="42" creationId="{67BB5CB3-2D46-89DD-5DD9-34C81DFD119D}"/>
          </ac:spMkLst>
        </pc:spChg>
        <pc:picChg chg="add mod">
          <ac:chgData name="Zenab Mahmood" userId="93739503-e554-47e8-ab35-bcf89cedf0fb" providerId="ADAL" clId="{D8438C85-5CEE-4141-BE33-A6F4AA63619A}" dt="2023-08-11T10:15:19.185" v="17"/>
          <ac:picMkLst>
            <pc:docMk/>
            <pc:sldMk cId="1119909794" sldId="273"/>
            <ac:picMk id="2" creationId="{D39E34FA-BB05-53AD-8DA6-BE2B74DC7DEF}"/>
          </ac:picMkLst>
        </pc:picChg>
        <pc:cxnChg chg="add mod">
          <ac:chgData name="Zenab Mahmood" userId="93739503-e554-47e8-ab35-bcf89cedf0fb" providerId="ADAL" clId="{D8438C85-5CEE-4141-BE33-A6F4AA63619A}" dt="2023-08-11T10:15:19.185" v="17"/>
          <ac:cxnSpMkLst>
            <pc:docMk/>
            <pc:sldMk cId="1119909794" sldId="273"/>
            <ac:cxnSpMk id="32" creationId="{7D589AD1-9FD5-6CE4-E83B-9D7581E02B99}"/>
          </ac:cxnSpMkLst>
        </pc:cxnChg>
        <pc:cxnChg chg="add mod">
          <ac:chgData name="Zenab Mahmood" userId="93739503-e554-47e8-ab35-bcf89cedf0fb" providerId="ADAL" clId="{D8438C85-5CEE-4141-BE33-A6F4AA63619A}" dt="2023-08-11T10:15:19.185" v="17"/>
          <ac:cxnSpMkLst>
            <pc:docMk/>
            <pc:sldMk cId="1119909794" sldId="273"/>
            <ac:cxnSpMk id="37" creationId="{4D9CC5E6-0F47-F5AC-B12B-7FF9C8089672}"/>
          </ac:cxnSpMkLst>
        </pc:cxnChg>
        <pc:cxnChg chg="add mod">
          <ac:chgData name="Zenab Mahmood" userId="93739503-e554-47e8-ab35-bcf89cedf0fb" providerId="ADAL" clId="{D8438C85-5CEE-4141-BE33-A6F4AA63619A}" dt="2023-08-11T10:15:19.185" v="17"/>
          <ac:cxnSpMkLst>
            <pc:docMk/>
            <pc:sldMk cId="1119909794" sldId="273"/>
            <ac:cxnSpMk id="38" creationId="{08AF8D33-DEEA-1A6F-66DB-FB2319F49894}"/>
          </ac:cxnSpMkLst>
        </pc:cxnChg>
      </pc:sldChg>
      <pc:sldChg chg="addSp modSp new">
        <pc:chgData name="Zenab Mahmood" userId="93739503-e554-47e8-ab35-bcf89cedf0fb" providerId="ADAL" clId="{D8438C85-5CEE-4141-BE33-A6F4AA63619A}" dt="2023-08-11T10:15:37.178" v="19"/>
        <pc:sldMkLst>
          <pc:docMk/>
          <pc:sldMk cId="2925122505" sldId="274"/>
        </pc:sldMkLst>
        <pc:spChg chg="add mod">
          <ac:chgData name="Zenab Mahmood" userId="93739503-e554-47e8-ab35-bcf89cedf0fb" providerId="ADAL" clId="{D8438C85-5CEE-4141-BE33-A6F4AA63619A}" dt="2023-08-11T10:15:37.178" v="19"/>
          <ac:spMkLst>
            <pc:docMk/>
            <pc:sldMk cId="2925122505" sldId="274"/>
            <ac:spMk id="2" creationId="{1DDB4B9C-A79B-572C-1E58-811F4CFBFDCC}"/>
          </ac:spMkLst>
        </pc:spChg>
      </pc:sldChg>
      <pc:sldChg chg="addSp modSp new modAnim">
        <pc:chgData name="Zenab Mahmood" userId="93739503-e554-47e8-ab35-bcf89cedf0fb" providerId="ADAL" clId="{D8438C85-5CEE-4141-BE33-A6F4AA63619A}" dt="2023-08-11T10:16:00.196" v="24"/>
        <pc:sldMkLst>
          <pc:docMk/>
          <pc:sldMk cId="723953485" sldId="275"/>
        </pc:sldMkLst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2" creationId="{884C2CB3-85CC-D431-5E1C-BA19982B5123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3" creationId="{3209A70F-3BA2-9F49-7F81-209428868899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4" creationId="{BDB90E4A-DF95-F93B-4B43-4B50ED946195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6" creationId="{4A377FB1-2B5A-9F1B-7275-314E47D86432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7" creationId="{07ED1AD6-FF30-BE89-F213-44D5A2FCBCB3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8" creationId="{90C8E331-F4AC-EEF5-1E97-EA2761B58D0B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9" creationId="{89D93FB3-2D2A-F51F-13A3-F224D19358B7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0" creationId="{52C9F371-115B-AF87-66E8-641DACB0ECC9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1" creationId="{5CCBED1B-C761-46E5-E970-165A3C342BFB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2" creationId="{AB9C7978-CB96-1BB1-3AA7-DDE74C48865B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3" creationId="{28F93C3C-8D6F-5FF5-E9B3-EC6C3600512D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4" creationId="{494CFD45-6410-8C57-09A3-503F63D1EAAE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5" creationId="{C2C0DC62-9B63-69D2-B688-D53E32B662D7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6" creationId="{9C29B73A-3F00-B9ED-54B4-31AAD56F4E80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7" creationId="{74B73242-D737-E9C0-0A58-E3E7292C25AF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18" creationId="{EADCC81C-7D2E-755B-EB97-679826E5C1E0}"/>
          </ac:spMkLst>
        </pc:spChg>
        <pc:spChg chg="add mod">
          <ac:chgData name="Zenab Mahmood" userId="93739503-e554-47e8-ab35-bcf89cedf0fb" providerId="ADAL" clId="{D8438C85-5CEE-4141-BE33-A6F4AA63619A}" dt="2023-08-11T10:16:00.196" v="24"/>
          <ac:spMkLst>
            <pc:docMk/>
            <pc:sldMk cId="723953485" sldId="275"/>
            <ac:spMk id="20" creationId="{24104F1E-433E-7DE7-3D03-E2F264E29FFC}"/>
          </ac:spMkLst>
        </pc:spChg>
        <pc:picChg chg="add mod">
          <ac:chgData name="Zenab Mahmood" userId="93739503-e554-47e8-ab35-bcf89cedf0fb" providerId="ADAL" clId="{D8438C85-5CEE-4141-BE33-A6F4AA63619A}" dt="2023-08-11T10:16:00.196" v="24"/>
          <ac:picMkLst>
            <pc:docMk/>
            <pc:sldMk cId="723953485" sldId="275"/>
            <ac:picMk id="19" creationId="{5774B1E7-177A-2E4D-A66B-7AEBFD2FED40}"/>
          </ac:picMkLst>
        </pc:picChg>
        <pc:picChg chg="add mod">
          <ac:chgData name="Zenab Mahmood" userId="93739503-e554-47e8-ab35-bcf89cedf0fb" providerId="ADAL" clId="{D8438C85-5CEE-4141-BE33-A6F4AA63619A}" dt="2023-08-11T10:16:00.196" v="24"/>
          <ac:picMkLst>
            <pc:docMk/>
            <pc:sldMk cId="723953485" sldId="275"/>
            <ac:picMk id="21" creationId="{B07655A5-4851-BF36-A2C2-6E6B34A9C3AC}"/>
          </ac:picMkLst>
        </pc:picChg>
        <pc:cxnChg chg="add mod">
          <ac:chgData name="Zenab Mahmood" userId="93739503-e554-47e8-ab35-bcf89cedf0fb" providerId="ADAL" clId="{D8438C85-5CEE-4141-BE33-A6F4AA63619A}" dt="2023-08-11T10:16:00.196" v="24"/>
          <ac:cxnSpMkLst>
            <pc:docMk/>
            <pc:sldMk cId="723953485" sldId="275"/>
            <ac:cxnSpMk id="5" creationId="{56C6C5E6-3AE9-FB5B-F97D-D24200502632}"/>
          </ac:cxnSpMkLst>
        </pc:cxnChg>
      </pc:sldChg>
      <pc:sldChg chg="addSp modSp new modAnim">
        <pc:chgData name="Zenab Mahmood" userId="93739503-e554-47e8-ab35-bcf89cedf0fb" providerId="ADAL" clId="{D8438C85-5CEE-4141-BE33-A6F4AA63619A}" dt="2023-08-11T10:16:05.294" v="25"/>
        <pc:sldMkLst>
          <pc:docMk/>
          <pc:sldMk cId="648639395" sldId="276"/>
        </pc:sldMkLst>
        <pc:spChg chg="add 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" creationId="{A7D470E5-98F4-810B-7148-9437B5CE20F9}"/>
          </ac:spMkLst>
        </pc:spChg>
        <pc:spChg chg="add 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" creationId="{B793F271-F72D-087C-EFAF-AC4E5ED65F1C}"/>
          </ac:spMkLst>
        </pc:spChg>
        <pc:spChg chg="add 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" creationId="{294FBDC1-DBAE-3FCC-8724-7047A679F165}"/>
          </ac:spMkLst>
        </pc:spChg>
        <pc:spChg chg="add 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" creationId="{BA7959B0-E3F6-5F2B-3BE0-764E56E49624}"/>
          </ac:spMkLst>
        </pc:spChg>
        <pc:spChg chg="add 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" creationId="{9139EAB6-80CA-F420-D208-FB4C45E7DFE4}"/>
          </ac:spMkLst>
        </pc:spChg>
        <pc:spChg chg="add 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7" creationId="{F073188D-1E85-2920-7E5A-BBA1FCA68295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9" creationId="{6410265D-280D-9FBE-0A25-71B30E7C7A05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0" creationId="{5BEA3A64-2A39-116B-BC6D-77B5D02A5FA0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1" creationId="{D029EEB7-2EDA-9B7F-6586-9F1E95E17C4A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2" creationId="{ED31F00B-0F68-2F74-488F-61783E8028F6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3" creationId="{B38A1A88-F4C2-569A-6613-A4FB9E84B7AC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4" creationId="{E44D5D5D-C5F7-CA30-A627-4E6A9DABEE14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5" creationId="{1E3E698E-79B6-3516-80DD-DAC1394FF3EA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6" creationId="{9A44EB42-7617-80BE-320A-C500D76D6338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7" creationId="{463B3DDC-E5BC-A076-7309-0145F7FB1F3B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8" creationId="{43CFEDA0-B766-A180-291F-31D938A371B7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19" creationId="{DFD7F552-C3B8-7A6F-2B6F-7069D8F3CBF8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0" creationId="{A449CF25-4626-ACE4-DB76-794B9CF1EE49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1" creationId="{797D2008-48B3-E440-BA71-8DD0B398C7BE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2" creationId="{22C848BB-BC82-2614-B5E0-497D79C40E53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3" creationId="{8442B043-FB37-6BBC-10FB-2726883CCA48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4" creationId="{2300A2D1-3192-663F-976B-1361BCE2D391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5" creationId="{2A32058E-A22A-D9FD-1550-249B2F7DD8B0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6" creationId="{49CC179D-21EA-3FC9-DF96-193DD0040607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7" creationId="{48A55387-A808-A550-22F9-15F4271FC5C7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8" creationId="{A1DC2E3B-AB99-CF68-34B8-42D77D23993F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29" creationId="{E6B58F26-77B0-C60E-CB4F-5B4E39BFDE7E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0" creationId="{7BF66598-E2D6-FF5C-F2DB-3A63A2C6A5B9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1" creationId="{A5D99D87-843E-4C03-DD23-03A4B9A9AB48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2" creationId="{84E443D6-7521-2230-040C-B1D1FA8CAD0D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3" creationId="{2561B1DF-03B9-C730-9150-8BA940DE9D16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4" creationId="{C99F931C-0C1B-E828-4797-BB5C40E328F5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5" creationId="{9F01456D-845D-1287-2898-FB2264917103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6" creationId="{526DA035-6329-5229-F201-EC1BDDE3E0C4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7" creationId="{A1E58B55-24A1-A73C-D6E8-39C8651CDD75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8" creationId="{9F754EC7-11AB-F6CB-ACFA-ECB185DD0F1D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39" creationId="{D8B0F991-03E2-0516-0F6C-18D0425D58D3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0" creationId="{1D700CE8-D006-32D1-F1F9-376CA29CF12E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1" creationId="{33EBEF7D-1847-A7F4-1BC7-EFBCC2B93639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2" creationId="{4118C1E9-008A-F8D2-B650-DC04A7279CE0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3" creationId="{CAF88533-6AB8-F0ED-0816-369CEB42A3AA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4" creationId="{F384D2E8-801F-1DCE-071C-F472E4785AEF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5" creationId="{DF20D6D4-E5FE-0CE9-D69C-75B1746AC424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6" creationId="{639C757F-A2C1-AE6C-9FC5-3F1FDEFCCC97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7" creationId="{78C53B8D-27C5-E5F8-F99B-AA049170D2DE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48" creationId="{23520813-310D-B5C2-D79C-B6B95F72CF16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0" creationId="{E797AFD6-B09F-9050-3914-B8EC79A88B6B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1" creationId="{C7CF2A89-E78D-7278-8D44-50689787D5DA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2" creationId="{ED40060B-DCA5-0B0F-9648-CFBCBE5CCF61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3" creationId="{7364AB11-8E20-5FC6-8808-F9DC933D5CBC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4" creationId="{AD338E83-4D07-6F4D-5FB8-6DC572BD5CCF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5" creationId="{34FC8CB7-FD8E-CB0F-D05F-5E7BC88AA81F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6" creationId="{03544D3F-1ED0-D58E-66BB-60F2E5B3E9EC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7" creationId="{EB54DE8F-D8C0-A4FB-3BC8-F2FAFAF744DB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8" creationId="{EF9B3ECA-10AA-2E5D-1E90-E0EA91E75C2C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59" creationId="{DF61DAC2-2CA4-1C29-410B-A9B4FB5F2D6F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0" creationId="{B8FCE6B4-9576-16B2-A162-E4DC1D3FC88D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1" creationId="{DB5F7FFE-6CAB-F1BB-BF32-D65F399C83AD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2" creationId="{B0E43AE7-593B-F058-45F2-204B06EDCEE0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3" creationId="{E462AF70-CE31-9BB1-6963-4A6C093A3B61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4" creationId="{01D70E2E-A7D7-FFE1-29C0-A6E10981BE5E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5" creationId="{07D0EC55-B2D9-0ED2-6573-46F41BC8F19D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6" creationId="{65069F15-1779-8899-E311-4B042297F9C0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7" creationId="{B9BBDF1A-FBD6-241E-6A6B-A38E397E91EF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8" creationId="{0569C4C1-7959-AB9E-2672-DCF918AACF20}"/>
          </ac:spMkLst>
        </pc:spChg>
        <pc:spChg chg="mod">
          <ac:chgData name="Zenab Mahmood" userId="93739503-e554-47e8-ab35-bcf89cedf0fb" providerId="ADAL" clId="{D8438C85-5CEE-4141-BE33-A6F4AA63619A}" dt="2023-08-11T10:16:05.294" v="25"/>
          <ac:spMkLst>
            <pc:docMk/>
            <pc:sldMk cId="648639395" sldId="276"/>
            <ac:spMk id="69" creationId="{0DF7855B-498F-B958-4E2C-D4DD82262D23}"/>
          </ac:spMkLst>
        </pc:spChg>
        <pc:grpChg chg="add mod">
          <ac:chgData name="Zenab Mahmood" userId="93739503-e554-47e8-ab35-bcf89cedf0fb" providerId="ADAL" clId="{D8438C85-5CEE-4141-BE33-A6F4AA63619A}" dt="2023-08-11T10:16:05.294" v="25"/>
          <ac:grpSpMkLst>
            <pc:docMk/>
            <pc:sldMk cId="648639395" sldId="276"/>
            <ac:grpSpMk id="8" creationId="{7FC95E3C-9D93-2427-74F4-58F7488A277E}"/>
          </ac:grpSpMkLst>
        </pc:grpChg>
        <pc:grpChg chg="add mod">
          <ac:chgData name="Zenab Mahmood" userId="93739503-e554-47e8-ab35-bcf89cedf0fb" providerId="ADAL" clId="{D8438C85-5CEE-4141-BE33-A6F4AA63619A}" dt="2023-08-11T10:16:05.294" v="25"/>
          <ac:grpSpMkLst>
            <pc:docMk/>
            <pc:sldMk cId="648639395" sldId="276"/>
            <ac:grpSpMk id="49" creationId="{51239DDF-F167-78A9-E7B1-29C8E9E0F98B}"/>
          </ac:grpSpMkLst>
        </pc:grpChg>
        <pc:picChg chg="add mod">
          <ac:chgData name="Zenab Mahmood" userId="93739503-e554-47e8-ab35-bcf89cedf0fb" providerId="ADAL" clId="{D8438C85-5CEE-4141-BE33-A6F4AA63619A}" dt="2023-08-11T10:16:05.294" v="25"/>
          <ac:picMkLst>
            <pc:docMk/>
            <pc:sldMk cId="648639395" sldId="276"/>
            <ac:picMk id="70" creationId="{5AE306CB-5988-171E-A730-FCCE6029F011}"/>
          </ac:picMkLst>
        </pc:picChg>
      </pc:sldChg>
      <pc:sldChg chg="addSp modSp new modAnim">
        <pc:chgData name="Zenab Mahmood" userId="93739503-e554-47e8-ab35-bcf89cedf0fb" providerId="ADAL" clId="{D8438C85-5CEE-4141-BE33-A6F4AA63619A}" dt="2023-08-11T10:16:10.800" v="26"/>
        <pc:sldMkLst>
          <pc:docMk/>
          <pc:sldMk cId="3904423273" sldId="277"/>
        </pc:sldMkLst>
        <pc:spChg chg="add 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2" creationId="{B34A989A-449F-27DF-A029-7AC408EA4A22}"/>
          </ac:spMkLst>
        </pc:spChg>
        <pc:spChg chg="add 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3" creationId="{66473544-645B-9036-59EC-FEC8DFB32437}"/>
          </ac:spMkLst>
        </pc:spChg>
        <pc:spChg chg="add 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4" creationId="{C508A944-D76C-3B5F-442C-44EC35EAE900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7" creationId="{74F71F07-5135-312E-AF01-4E44D9958D12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9" creationId="{8348A82C-2A53-5B4F-0517-D30445F73345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10" creationId="{013BA79F-ACB0-4260-A7EF-E6F4658BC50B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12" creationId="{891FBC04-11A2-9C11-782D-7C6A0D0E37D9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13" creationId="{1BDEE782-EC45-6381-367A-7A482B190A33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15" creationId="{5E7507D6-405E-0026-29B1-A26E5BE1D8AE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16" creationId="{D4AEE38A-A6A7-5085-6889-05F6DD6F994E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19" creationId="{465C63F8-1C32-1A9B-536E-DE51B79B3199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21" creationId="{E88EA937-1FEF-0822-292F-AC956034BC58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22" creationId="{D5D97A72-B62D-FDA9-DDB1-143808977054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24" creationId="{5099423F-4DAE-51BA-94FD-2BC85EE9D5EA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25" creationId="{D1CC7402-5A3B-E551-A458-2DCF1ED92451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27" creationId="{F18FCE15-308D-6744-DB98-B1AE3D982A4A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28" creationId="{4563CEC2-4671-47A6-EECF-702861C1636A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30" creationId="{2691C46F-52E1-A137-2DBE-05C0A858C382}"/>
          </ac:spMkLst>
        </pc:spChg>
        <pc:spChg chg="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31" creationId="{260B6C91-350D-AE4C-0870-54070664DE20}"/>
          </ac:spMkLst>
        </pc:spChg>
        <pc:spChg chg="add 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32" creationId="{EA0151A6-6519-EA54-A38C-001D48E7A54A}"/>
          </ac:spMkLst>
        </pc:spChg>
        <pc:spChg chg="add mod">
          <ac:chgData name="Zenab Mahmood" userId="93739503-e554-47e8-ab35-bcf89cedf0fb" providerId="ADAL" clId="{D8438C85-5CEE-4141-BE33-A6F4AA63619A}" dt="2023-08-11T10:16:10.800" v="26"/>
          <ac:spMkLst>
            <pc:docMk/>
            <pc:sldMk cId="3904423273" sldId="277"/>
            <ac:spMk id="33" creationId="{73CCE370-A294-1F88-C01B-4BBD72CCB0AE}"/>
          </ac:spMkLst>
        </pc:s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5" creationId="{237F8F59-B99B-5B4E-FE00-4E45BDA50ADB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8" creationId="{0DD9C2A1-C7C1-BF98-37AE-A36473B1B7D4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11" creationId="{68A8EFBA-BC4F-335C-1487-D661A9870ADF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14" creationId="{CEFF5048-3BB6-3AE0-F904-81125FDAD7E5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17" creationId="{C733C68C-75F7-2807-09D7-29D0094154E9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20" creationId="{7E799F70-1D08-4BEF-8CE6-EB0A8D24139D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23" creationId="{05A18DCB-A651-ADAB-D770-0735CBB810E8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26" creationId="{F94E3280-FA2A-5F20-3D19-F4443BF91E55}"/>
          </ac:grpSpMkLst>
        </pc:grpChg>
        <pc:grpChg chg="add mod">
          <ac:chgData name="Zenab Mahmood" userId="93739503-e554-47e8-ab35-bcf89cedf0fb" providerId="ADAL" clId="{D8438C85-5CEE-4141-BE33-A6F4AA63619A}" dt="2023-08-11T10:16:10.800" v="26"/>
          <ac:grpSpMkLst>
            <pc:docMk/>
            <pc:sldMk cId="3904423273" sldId="277"/>
            <ac:grpSpMk id="29" creationId="{3016D323-32A5-3E25-248C-1F1AA79B0B56}"/>
          </ac:grpSpMkLst>
        </pc:grpChg>
        <pc:picChg chg="add mod">
          <ac:chgData name="Zenab Mahmood" userId="93739503-e554-47e8-ab35-bcf89cedf0fb" providerId="ADAL" clId="{D8438C85-5CEE-4141-BE33-A6F4AA63619A}" dt="2023-08-11T10:16:10.800" v="26"/>
          <ac:picMkLst>
            <pc:docMk/>
            <pc:sldMk cId="3904423273" sldId="277"/>
            <ac:picMk id="34" creationId="{5D8EF76E-4F22-8EF5-E305-92A50EB79A67}"/>
          </ac:picMkLst>
        </pc:picChg>
        <pc:cxnChg chg="mod">
          <ac:chgData name="Zenab Mahmood" userId="93739503-e554-47e8-ab35-bcf89cedf0fb" providerId="ADAL" clId="{D8438C85-5CEE-4141-BE33-A6F4AA63619A}" dt="2023-08-11T10:16:10.800" v="26"/>
          <ac:cxnSpMkLst>
            <pc:docMk/>
            <pc:sldMk cId="3904423273" sldId="277"/>
            <ac:cxnSpMk id="6" creationId="{D9641DFC-3C10-548A-2ADA-58B8405673E8}"/>
          </ac:cxnSpMkLst>
        </pc:cxnChg>
        <pc:cxnChg chg="mod">
          <ac:chgData name="Zenab Mahmood" userId="93739503-e554-47e8-ab35-bcf89cedf0fb" providerId="ADAL" clId="{D8438C85-5CEE-4141-BE33-A6F4AA63619A}" dt="2023-08-11T10:16:10.800" v="26"/>
          <ac:cxnSpMkLst>
            <pc:docMk/>
            <pc:sldMk cId="3904423273" sldId="277"/>
            <ac:cxnSpMk id="18" creationId="{C10128E7-479B-C634-053B-C3AF1391DDFE}"/>
          </ac:cxnSpMkLst>
        </pc:cxnChg>
      </pc:sldChg>
      <pc:sldChg chg="addSp modSp new">
        <pc:chgData name="Zenab Mahmood" userId="93739503-e554-47e8-ab35-bcf89cedf0fb" providerId="ADAL" clId="{D8438C85-5CEE-4141-BE33-A6F4AA63619A}" dt="2023-08-11T10:16:20.018" v="27"/>
        <pc:sldMkLst>
          <pc:docMk/>
          <pc:sldMk cId="371816928" sldId="278"/>
        </pc:sldMkLst>
        <pc:spChg chg="add mod">
          <ac:chgData name="Zenab Mahmood" userId="93739503-e554-47e8-ab35-bcf89cedf0fb" providerId="ADAL" clId="{D8438C85-5CEE-4141-BE33-A6F4AA63619A}" dt="2023-08-11T10:16:20.018" v="27"/>
          <ac:spMkLst>
            <pc:docMk/>
            <pc:sldMk cId="371816928" sldId="278"/>
            <ac:spMk id="2" creationId="{5C84C5A3-CF9B-2B91-CD16-B5ABF1432089}"/>
          </ac:spMkLst>
        </pc:spChg>
      </pc:sldChg>
    </pc:docChg>
  </pc:docChgLst>
  <pc:docChgLst>
    <pc:chgData name="Zenab Mahmood" userId="93739503-e554-47e8-ab35-bcf89cedf0fb" providerId="ADAL" clId="{29AE2EFF-EBEA-4524-BC96-06B1794A712F}"/>
    <pc:docChg chg="delSld">
      <pc:chgData name="Zenab Mahmood" userId="93739503-e554-47e8-ab35-bcf89cedf0fb" providerId="ADAL" clId="{29AE2EFF-EBEA-4524-BC96-06B1794A712F}" dt="2024-07-29T10:34:13.975" v="4" actId="2696"/>
      <pc:docMkLst>
        <pc:docMk/>
      </pc:docMkLst>
      <pc:sldChg chg="del">
        <pc:chgData name="Zenab Mahmood" userId="93739503-e554-47e8-ab35-bcf89cedf0fb" providerId="ADAL" clId="{29AE2EFF-EBEA-4524-BC96-06B1794A712F}" dt="2024-07-29T10:34:13.975" v="4" actId="2696"/>
        <pc:sldMkLst>
          <pc:docMk/>
          <pc:sldMk cId="1026573190" sldId="260"/>
        </pc:sldMkLst>
      </pc:sldChg>
      <pc:sldChg chg="del">
        <pc:chgData name="Zenab Mahmood" userId="93739503-e554-47e8-ab35-bcf89cedf0fb" providerId="ADAL" clId="{29AE2EFF-EBEA-4524-BC96-06B1794A712F}" dt="2024-07-29T10:34:12.662" v="3" actId="2696"/>
        <pc:sldMkLst>
          <pc:docMk/>
          <pc:sldMk cId="3947130633" sldId="261"/>
        </pc:sldMkLst>
      </pc:sldChg>
      <pc:sldChg chg="del">
        <pc:chgData name="Zenab Mahmood" userId="93739503-e554-47e8-ab35-bcf89cedf0fb" providerId="ADAL" clId="{29AE2EFF-EBEA-4524-BC96-06B1794A712F}" dt="2024-07-29T10:34:11.340" v="2" actId="2696"/>
        <pc:sldMkLst>
          <pc:docMk/>
          <pc:sldMk cId="222685614" sldId="262"/>
        </pc:sldMkLst>
      </pc:sldChg>
      <pc:sldChg chg="del">
        <pc:chgData name="Zenab Mahmood" userId="93739503-e554-47e8-ab35-bcf89cedf0fb" providerId="ADAL" clId="{29AE2EFF-EBEA-4524-BC96-06B1794A712F}" dt="2024-07-29T10:34:08.284" v="0" actId="2696"/>
        <pc:sldMkLst>
          <pc:docMk/>
          <pc:sldMk cId="2873217930" sldId="263"/>
        </pc:sldMkLst>
      </pc:sldChg>
      <pc:sldChg chg="del">
        <pc:chgData name="Zenab Mahmood" userId="93739503-e554-47e8-ab35-bcf89cedf0fb" providerId="ADAL" clId="{29AE2EFF-EBEA-4524-BC96-06B1794A712F}" dt="2024-07-29T10:34:09.942" v="1" actId="2696"/>
        <pc:sldMkLst>
          <pc:docMk/>
          <pc:sldMk cId="2648304407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0C3572-32C2-BF78-4562-1861A06CC23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680F3D-DAD0-5322-80A9-7FD6D1EBD3E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74F9A3-EE22-C41A-C44A-1F08F4B2B8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0A5313-15CC-1D0B-57C6-69882E43E0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3EADEDC-19BD-259E-23F3-3C1D0DAA2A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B65AA0-18A3-D58D-B694-62B15CCA25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F292963-F1AD-7A0D-393F-091270AE74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6BDD62-C6F0-0262-A98F-2B87D529FE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C5F3310-7E71-32EA-0221-13F10FD9C22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D3A7ADE-013C-941B-3C86-21EC85C7C8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94C102-7FCE-EA34-935D-0D597484A5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CE4DBF-A54F-65A6-2C4C-FD03DC878B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026B7D-1257-BA29-56EA-5258C02C0BB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0BDCE7-331A-7861-5D85-93B865A59B6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FEC89E-D956-3196-A9AD-06F179A3B8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9272CDF-BF21-E982-18AE-E7D00D06F1E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35570F-13C9-1604-8327-A714251555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941C28-CD5A-E6F2-683E-A16F38D691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F98047F-9F02-617B-0053-D5A6F9D768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1589E5-B369-8B84-284B-40803CBE1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15714F-1DC4-4C41-6B22-0A0CF89040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347B05-0641-E344-F924-50BB541992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61B3C8A-036E-895B-2B86-27C55182773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11C7C0-2421-9ED0-4DCA-747054A7E5F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A3959EF-0E2E-823D-74D7-A50E0CA691B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96B14C-2579-B10E-0368-108DA0B05D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97541E-B4E9-D9E8-5756-DDE1D9F1663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6F3872-1C72-7442-8320-547002DE8A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57F12F-8DBF-FE64-AD48-25E83B1F69F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90DF9E-DF3B-0B57-B812-14B916A75ED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F0BD088-D456-D7A0-A126-3E37C512C8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20F1A5-35E0-B76F-6763-24E4CE94D4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6029A9-D875-BC95-8E64-B40FE30E6C7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FA8968-3D27-AEA6-F93E-B7701B58BD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89BCB93-0639-4420-5044-2ECC212C974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51DBF5-D3CB-356D-3CE9-CB226BE3B8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368C7E-6FA3-3336-20B1-86848D6E5C4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6F1876-388D-9CFF-9E65-A18906A8E12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B7772C-B285-EEB3-3952-E4B799880330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A41D96-B5EF-7D2A-C29C-CFB7E43530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B001B-4EF9-0D91-7019-50764B6B37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8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17" Type="http://schemas.openxmlformats.org/officeDocument/2006/relationships/image" Target="../media/image102.png"/><Relationship Id="rId2" Type="http://schemas.openxmlformats.org/officeDocument/2006/relationships/image" Target="../media/image87.png"/><Relationship Id="rId16" Type="http://schemas.openxmlformats.org/officeDocument/2006/relationships/image" Target="../media/image10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5" Type="http://schemas.openxmlformats.org/officeDocument/2006/relationships/image" Target="../media/image10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Relationship Id="rId14" Type="http://schemas.openxmlformats.org/officeDocument/2006/relationships/image" Target="../media/image9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image" Target="../media/image117.png"/><Relationship Id="rId18" Type="http://schemas.openxmlformats.org/officeDocument/2006/relationships/image" Target="../media/image122.png"/><Relationship Id="rId3" Type="http://schemas.openxmlformats.org/officeDocument/2006/relationships/image" Target="../media/image107.png"/><Relationship Id="rId21" Type="http://schemas.openxmlformats.org/officeDocument/2006/relationships/image" Target="../media/image125.png"/><Relationship Id="rId7" Type="http://schemas.openxmlformats.org/officeDocument/2006/relationships/image" Target="../media/image111.png"/><Relationship Id="rId12" Type="http://schemas.openxmlformats.org/officeDocument/2006/relationships/image" Target="../media/image116.png"/><Relationship Id="rId17" Type="http://schemas.openxmlformats.org/officeDocument/2006/relationships/image" Target="../media/image121.png"/><Relationship Id="rId2" Type="http://schemas.openxmlformats.org/officeDocument/2006/relationships/image" Target="../media/image106.png"/><Relationship Id="rId16" Type="http://schemas.openxmlformats.org/officeDocument/2006/relationships/image" Target="../media/image120.png"/><Relationship Id="rId20" Type="http://schemas.openxmlformats.org/officeDocument/2006/relationships/image" Target="../media/image124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10.png"/><Relationship Id="rId11" Type="http://schemas.openxmlformats.org/officeDocument/2006/relationships/image" Target="../media/image115.svg"/><Relationship Id="rId5" Type="http://schemas.openxmlformats.org/officeDocument/2006/relationships/image" Target="../media/image109.png"/><Relationship Id="rId15" Type="http://schemas.openxmlformats.org/officeDocument/2006/relationships/image" Target="../media/image119.png"/><Relationship Id="rId10" Type="http://schemas.openxmlformats.org/officeDocument/2006/relationships/image" Target="../media/image114.png"/><Relationship Id="rId19" Type="http://schemas.openxmlformats.org/officeDocument/2006/relationships/image" Target="../media/image123.png"/><Relationship Id="rId4" Type="http://schemas.openxmlformats.org/officeDocument/2006/relationships/image" Target="../media/image108.png"/><Relationship Id="rId9" Type="http://schemas.openxmlformats.org/officeDocument/2006/relationships/image" Target="../media/image113.svg"/><Relationship Id="rId14" Type="http://schemas.openxmlformats.org/officeDocument/2006/relationships/image" Target="../media/image118.png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7.png"/><Relationship Id="rId18" Type="http://schemas.openxmlformats.org/officeDocument/2006/relationships/image" Target="../media/image142.png"/><Relationship Id="rId26" Type="http://schemas.openxmlformats.org/officeDocument/2006/relationships/image" Target="../media/image150.png"/><Relationship Id="rId39" Type="http://schemas.openxmlformats.org/officeDocument/2006/relationships/image" Target="../media/image163.png"/><Relationship Id="rId21" Type="http://schemas.openxmlformats.org/officeDocument/2006/relationships/image" Target="../media/image145.png"/><Relationship Id="rId34" Type="http://schemas.openxmlformats.org/officeDocument/2006/relationships/image" Target="../media/image158.png"/><Relationship Id="rId7" Type="http://schemas.openxmlformats.org/officeDocument/2006/relationships/image" Target="../media/image131.png"/><Relationship Id="rId2" Type="http://schemas.openxmlformats.org/officeDocument/2006/relationships/image" Target="../media/image126.png"/><Relationship Id="rId16" Type="http://schemas.openxmlformats.org/officeDocument/2006/relationships/image" Target="../media/image140.png"/><Relationship Id="rId20" Type="http://schemas.openxmlformats.org/officeDocument/2006/relationships/image" Target="../media/image144.png"/><Relationship Id="rId29" Type="http://schemas.openxmlformats.org/officeDocument/2006/relationships/image" Target="../media/image153.png"/><Relationship Id="rId41" Type="http://schemas.openxmlformats.org/officeDocument/2006/relationships/image" Target="../media/image165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30.png"/><Relationship Id="rId11" Type="http://schemas.openxmlformats.org/officeDocument/2006/relationships/image" Target="../media/image135.png"/><Relationship Id="rId24" Type="http://schemas.openxmlformats.org/officeDocument/2006/relationships/image" Target="../media/image148.png"/><Relationship Id="rId32" Type="http://schemas.openxmlformats.org/officeDocument/2006/relationships/image" Target="../media/image156.png"/><Relationship Id="rId37" Type="http://schemas.openxmlformats.org/officeDocument/2006/relationships/image" Target="../media/image161.png"/><Relationship Id="rId40" Type="http://schemas.openxmlformats.org/officeDocument/2006/relationships/image" Target="../media/image164.png"/><Relationship Id="rId5" Type="http://schemas.openxmlformats.org/officeDocument/2006/relationships/image" Target="../media/image129.png"/><Relationship Id="rId15" Type="http://schemas.openxmlformats.org/officeDocument/2006/relationships/image" Target="../media/image139.png"/><Relationship Id="rId23" Type="http://schemas.openxmlformats.org/officeDocument/2006/relationships/image" Target="../media/image147.png"/><Relationship Id="rId28" Type="http://schemas.openxmlformats.org/officeDocument/2006/relationships/image" Target="../media/image152.png"/><Relationship Id="rId36" Type="http://schemas.openxmlformats.org/officeDocument/2006/relationships/image" Target="../media/image160.png"/><Relationship Id="rId10" Type="http://schemas.openxmlformats.org/officeDocument/2006/relationships/image" Target="../media/image134.png"/><Relationship Id="rId19" Type="http://schemas.openxmlformats.org/officeDocument/2006/relationships/image" Target="../media/image143.png"/><Relationship Id="rId31" Type="http://schemas.openxmlformats.org/officeDocument/2006/relationships/image" Target="../media/image155.png"/><Relationship Id="rId4" Type="http://schemas.openxmlformats.org/officeDocument/2006/relationships/image" Target="../media/image128.jpg"/><Relationship Id="rId9" Type="http://schemas.openxmlformats.org/officeDocument/2006/relationships/image" Target="../media/image133.png"/><Relationship Id="rId14" Type="http://schemas.openxmlformats.org/officeDocument/2006/relationships/image" Target="../media/image138.png"/><Relationship Id="rId22" Type="http://schemas.openxmlformats.org/officeDocument/2006/relationships/image" Target="../media/image146.png"/><Relationship Id="rId27" Type="http://schemas.openxmlformats.org/officeDocument/2006/relationships/image" Target="../media/image151.png"/><Relationship Id="rId30" Type="http://schemas.openxmlformats.org/officeDocument/2006/relationships/image" Target="../media/image154.png"/><Relationship Id="rId35" Type="http://schemas.openxmlformats.org/officeDocument/2006/relationships/image" Target="../media/image159.png"/><Relationship Id="rId8" Type="http://schemas.openxmlformats.org/officeDocument/2006/relationships/image" Target="../media/image132.png"/><Relationship Id="rId3" Type="http://schemas.openxmlformats.org/officeDocument/2006/relationships/image" Target="../media/image127.png"/><Relationship Id="rId12" Type="http://schemas.openxmlformats.org/officeDocument/2006/relationships/image" Target="../media/image136.png"/><Relationship Id="rId17" Type="http://schemas.openxmlformats.org/officeDocument/2006/relationships/image" Target="../media/image141.png"/><Relationship Id="rId25" Type="http://schemas.openxmlformats.org/officeDocument/2006/relationships/image" Target="../media/image149.png"/><Relationship Id="rId33" Type="http://schemas.openxmlformats.org/officeDocument/2006/relationships/image" Target="../media/image157.png"/><Relationship Id="rId38" Type="http://schemas.openxmlformats.org/officeDocument/2006/relationships/image" Target="../media/image162.png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7.png"/><Relationship Id="rId18" Type="http://schemas.openxmlformats.org/officeDocument/2006/relationships/image" Target="../media/image182.png"/><Relationship Id="rId26" Type="http://schemas.openxmlformats.org/officeDocument/2006/relationships/image" Target="../media/image190.png"/><Relationship Id="rId39" Type="http://schemas.openxmlformats.org/officeDocument/2006/relationships/image" Target="../media/image203.png"/><Relationship Id="rId21" Type="http://schemas.openxmlformats.org/officeDocument/2006/relationships/image" Target="../media/image185.png"/><Relationship Id="rId34" Type="http://schemas.openxmlformats.org/officeDocument/2006/relationships/image" Target="../media/image198.png"/><Relationship Id="rId42" Type="http://schemas.openxmlformats.org/officeDocument/2006/relationships/image" Target="../media/image206.png"/><Relationship Id="rId47" Type="http://schemas.openxmlformats.org/officeDocument/2006/relationships/image" Target="../media/image211.png"/><Relationship Id="rId50" Type="http://schemas.openxmlformats.org/officeDocument/2006/relationships/image" Target="../media/image214.png"/><Relationship Id="rId55" Type="http://schemas.openxmlformats.org/officeDocument/2006/relationships/image" Target="../media/image219.png"/><Relationship Id="rId7" Type="http://schemas.openxmlformats.org/officeDocument/2006/relationships/image" Target="../media/image171.png"/><Relationship Id="rId2" Type="http://schemas.openxmlformats.org/officeDocument/2006/relationships/image" Target="../media/image166.png"/><Relationship Id="rId16" Type="http://schemas.openxmlformats.org/officeDocument/2006/relationships/image" Target="../media/image180.png"/><Relationship Id="rId29" Type="http://schemas.openxmlformats.org/officeDocument/2006/relationships/image" Target="../media/image193.png"/><Relationship Id="rId11" Type="http://schemas.openxmlformats.org/officeDocument/2006/relationships/image" Target="../media/image175.png"/><Relationship Id="rId24" Type="http://schemas.openxmlformats.org/officeDocument/2006/relationships/image" Target="../media/image188.png"/><Relationship Id="rId32" Type="http://schemas.openxmlformats.org/officeDocument/2006/relationships/image" Target="../media/image196.png"/><Relationship Id="rId37" Type="http://schemas.openxmlformats.org/officeDocument/2006/relationships/image" Target="../media/image201.png"/><Relationship Id="rId40" Type="http://schemas.openxmlformats.org/officeDocument/2006/relationships/image" Target="../media/image204.png"/><Relationship Id="rId45" Type="http://schemas.openxmlformats.org/officeDocument/2006/relationships/image" Target="../media/image209.png"/><Relationship Id="rId53" Type="http://schemas.openxmlformats.org/officeDocument/2006/relationships/image" Target="../media/image217.png"/><Relationship Id="rId58" Type="http://schemas.openxmlformats.org/officeDocument/2006/relationships/image" Target="../media/image222.png"/><Relationship Id="rId5" Type="http://schemas.openxmlformats.org/officeDocument/2006/relationships/image" Target="../media/image169.png"/><Relationship Id="rId19" Type="http://schemas.openxmlformats.org/officeDocument/2006/relationships/image" Target="../media/image183.png"/><Relationship Id="rId4" Type="http://schemas.openxmlformats.org/officeDocument/2006/relationships/image" Target="../media/image168.png"/><Relationship Id="rId9" Type="http://schemas.openxmlformats.org/officeDocument/2006/relationships/image" Target="../media/image173.png"/><Relationship Id="rId14" Type="http://schemas.openxmlformats.org/officeDocument/2006/relationships/image" Target="../media/image178.png"/><Relationship Id="rId22" Type="http://schemas.openxmlformats.org/officeDocument/2006/relationships/image" Target="../media/image186.png"/><Relationship Id="rId27" Type="http://schemas.openxmlformats.org/officeDocument/2006/relationships/image" Target="../media/image191.png"/><Relationship Id="rId30" Type="http://schemas.openxmlformats.org/officeDocument/2006/relationships/image" Target="../media/image194.png"/><Relationship Id="rId35" Type="http://schemas.openxmlformats.org/officeDocument/2006/relationships/image" Target="../media/image199.png"/><Relationship Id="rId43" Type="http://schemas.openxmlformats.org/officeDocument/2006/relationships/image" Target="../media/image207.png"/><Relationship Id="rId48" Type="http://schemas.openxmlformats.org/officeDocument/2006/relationships/image" Target="../media/image212.png"/><Relationship Id="rId56" Type="http://schemas.openxmlformats.org/officeDocument/2006/relationships/image" Target="../media/image220.png"/><Relationship Id="rId8" Type="http://schemas.openxmlformats.org/officeDocument/2006/relationships/image" Target="../media/image172.png"/><Relationship Id="rId51" Type="http://schemas.openxmlformats.org/officeDocument/2006/relationships/image" Target="../media/image215.png"/><Relationship Id="rId3" Type="http://schemas.openxmlformats.org/officeDocument/2006/relationships/image" Target="../media/image167.png"/><Relationship Id="rId12" Type="http://schemas.openxmlformats.org/officeDocument/2006/relationships/image" Target="../media/image176.png"/><Relationship Id="rId17" Type="http://schemas.openxmlformats.org/officeDocument/2006/relationships/image" Target="../media/image181.png"/><Relationship Id="rId25" Type="http://schemas.openxmlformats.org/officeDocument/2006/relationships/image" Target="../media/image189.png"/><Relationship Id="rId33" Type="http://schemas.openxmlformats.org/officeDocument/2006/relationships/image" Target="../media/image197.png"/><Relationship Id="rId38" Type="http://schemas.openxmlformats.org/officeDocument/2006/relationships/image" Target="../media/image202.png"/><Relationship Id="rId46" Type="http://schemas.openxmlformats.org/officeDocument/2006/relationships/image" Target="../media/image210.png"/><Relationship Id="rId20" Type="http://schemas.openxmlformats.org/officeDocument/2006/relationships/image" Target="../media/image184.png"/><Relationship Id="rId41" Type="http://schemas.openxmlformats.org/officeDocument/2006/relationships/image" Target="../media/image205.png"/><Relationship Id="rId54" Type="http://schemas.openxmlformats.org/officeDocument/2006/relationships/image" Target="../media/image21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70.png"/><Relationship Id="rId15" Type="http://schemas.openxmlformats.org/officeDocument/2006/relationships/image" Target="../media/image179.png"/><Relationship Id="rId23" Type="http://schemas.openxmlformats.org/officeDocument/2006/relationships/image" Target="../media/image187.png"/><Relationship Id="rId28" Type="http://schemas.openxmlformats.org/officeDocument/2006/relationships/image" Target="../media/image192.png"/><Relationship Id="rId36" Type="http://schemas.openxmlformats.org/officeDocument/2006/relationships/image" Target="../media/image200.png"/><Relationship Id="rId49" Type="http://schemas.openxmlformats.org/officeDocument/2006/relationships/image" Target="../media/image213.png"/><Relationship Id="rId57" Type="http://schemas.openxmlformats.org/officeDocument/2006/relationships/image" Target="../media/image221.png"/><Relationship Id="rId10" Type="http://schemas.openxmlformats.org/officeDocument/2006/relationships/image" Target="../media/image174.png"/><Relationship Id="rId31" Type="http://schemas.openxmlformats.org/officeDocument/2006/relationships/image" Target="../media/image195.png"/><Relationship Id="rId44" Type="http://schemas.openxmlformats.org/officeDocument/2006/relationships/image" Target="../media/image208.png"/><Relationship Id="rId52" Type="http://schemas.openxmlformats.org/officeDocument/2006/relationships/image" Target="../media/image2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3727A1-AA95-D9FC-96FB-A4CC2F4473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01" y="2529762"/>
            <a:ext cx="7730398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342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B87EE5-7243-7392-E1DE-BE471A57679D}"/>
              </a:ext>
            </a:extLst>
          </p:cNvPr>
          <p:cNvSpPr txBox="1"/>
          <p:nvPr/>
        </p:nvSpPr>
        <p:spPr>
          <a:xfrm>
            <a:off x="695550" y="334776"/>
            <a:ext cx="749747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 How many apples?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Write a number sentence to represent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fish.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		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	 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75EC3EA-5A57-686F-9322-4DF6AA392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081657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FAAF86D8-E3C3-F3C6-5D49-5B1F7DD45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15" y="3121940"/>
            <a:ext cx="1222391" cy="11350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19B0A68-6455-4F9B-E513-B24B4D6476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79" y="834251"/>
            <a:ext cx="917465" cy="11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7585ED-E21E-1351-4EEE-722DB9B1A2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45" y="834251"/>
            <a:ext cx="917465" cy="1116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860AF7-E1AC-078B-1318-23E7A6375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11" y="834251"/>
            <a:ext cx="917465" cy="111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BF4EB7-A245-B907-3318-171DCCB4F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877" y="834251"/>
            <a:ext cx="917465" cy="1116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120BC91-1DFE-D5B8-89BC-E47C23EBDD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243" y="834251"/>
            <a:ext cx="917465" cy="1116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DE78A40-F0D6-1A53-6D8F-F2CDA8BB4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608" y="834251"/>
            <a:ext cx="917465" cy="1116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4872318-7469-4268-6741-00983B183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858" y="3115876"/>
            <a:ext cx="1222391" cy="11350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39303F-971E-07A3-A111-A8D408763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01" y="3109812"/>
            <a:ext cx="1222391" cy="11350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F475152-C723-1D4A-DE23-C27B500EF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944" y="3103748"/>
            <a:ext cx="1222391" cy="113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438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A66F155-DBD1-2458-6513-7EE82749D116}"/>
              </a:ext>
            </a:extLst>
          </p:cNvPr>
          <p:cNvSpPr txBox="1"/>
          <p:nvPr/>
        </p:nvSpPr>
        <p:spPr>
          <a:xfrm>
            <a:off x="695550" y="334776"/>
            <a:ext cx="749747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1)	 How many apples?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2) 	 Write a number sentence to represent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fish.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				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3) 	 Complete the number track.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574311-F751-54F8-0068-83902D6769F0}"/>
              </a:ext>
            </a:extLst>
          </p:cNvPr>
          <p:cNvGraphicFramePr>
            <a:graphicFrameLocks noGrp="1"/>
          </p:cNvGraphicFramePr>
          <p:nvPr/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7E63A17-7837-E6D8-FD49-A0699F7143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15" y="3121940"/>
            <a:ext cx="1222391" cy="11350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AF38CC-2AB7-A3C5-BE27-4D4322E1D2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779" y="834251"/>
            <a:ext cx="917465" cy="11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207C75-50AD-B29B-02A0-035EEC002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45" y="834251"/>
            <a:ext cx="917465" cy="1116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015C58-013E-CAF7-4BFF-4F5627A826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11" y="834251"/>
            <a:ext cx="917465" cy="1116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BB1700-80B9-ABF9-0360-D45F8DF6DE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877" y="834251"/>
            <a:ext cx="917465" cy="1116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EB90DA-F9DB-E5B3-433D-03C4F79217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243" y="834251"/>
            <a:ext cx="917465" cy="1116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881EBD3-D10B-0851-B65B-222CA5179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608" y="834251"/>
            <a:ext cx="917465" cy="1116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15221FC-B9D3-F6E7-A742-5AC62D263EDD}"/>
              </a:ext>
            </a:extLst>
          </p:cNvPr>
          <p:cNvSpPr txBox="1"/>
          <p:nvPr/>
        </p:nvSpPr>
        <p:spPr>
          <a:xfrm>
            <a:off x="7054192" y="122621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F17282-DE92-63F6-12C4-19D956BF973F}"/>
              </a:ext>
            </a:extLst>
          </p:cNvPr>
          <p:cNvSpPr txBox="1"/>
          <p:nvPr/>
        </p:nvSpPr>
        <p:spPr>
          <a:xfrm>
            <a:off x="2669216" y="517884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7AFDF7C-C31C-8778-9EF4-060346123160}"/>
              </a:ext>
            </a:extLst>
          </p:cNvPr>
          <p:cNvSpPr txBox="1"/>
          <p:nvPr/>
        </p:nvSpPr>
        <p:spPr>
          <a:xfrm>
            <a:off x="3253451" y="517884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10D1B57-CD7A-27E5-A8CA-54F3C2FAFF6D}"/>
              </a:ext>
            </a:extLst>
          </p:cNvPr>
          <p:cNvSpPr txBox="1"/>
          <p:nvPr/>
        </p:nvSpPr>
        <p:spPr>
          <a:xfrm>
            <a:off x="4459060" y="517884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A9DBC5-4AEC-8B61-7B89-C399089D4753}"/>
              </a:ext>
            </a:extLst>
          </p:cNvPr>
          <p:cNvSpPr txBox="1"/>
          <p:nvPr/>
        </p:nvSpPr>
        <p:spPr>
          <a:xfrm>
            <a:off x="5649864" y="517884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9030585-DD95-54AC-29E7-61BB96EEED93}"/>
              </a:ext>
            </a:extLst>
          </p:cNvPr>
          <p:cNvSpPr txBox="1"/>
          <p:nvPr/>
        </p:nvSpPr>
        <p:spPr>
          <a:xfrm>
            <a:off x="6852646" y="517884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9FC61A5-8885-BDEC-EA4B-F18E6CBDF852}"/>
                  </a:ext>
                </a:extLst>
              </p:cNvPr>
              <p:cNvSpPr txBox="1"/>
              <p:nvPr/>
            </p:nvSpPr>
            <p:spPr>
              <a:xfrm>
                <a:off x="5798639" y="3244312"/>
                <a:ext cx="2038547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12</a:t>
                </a:r>
              </a:p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49FC61A5-8885-BDEC-EA4B-F18E6CBDF8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8639" y="3244312"/>
                <a:ext cx="2038547" cy="954107"/>
              </a:xfrm>
              <a:prstGeom prst="rect">
                <a:avLst/>
              </a:prstGeom>
              <a:blipFill>
                <a:blip r:embed="rId4"/>
                <a:stretch>
                  <a:fillRect l="-5970" t="-5732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>
            <a:extLst>
              <a:ext uri="{FF2B5EF4-FFF2-40B4-BE49-F238E27FC236}">
                <a16:creationId xmlns:a16="http://schemas.microsoft.com/office/drawing/2014/main" id="{C72C121F-F264-0286-2FDB-B43313321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858" y="3115876"/>
            <a:ext cx="1222391" cy="113507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52CA9CF-8BE7-0C88-BACA-7D4FBA1FA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01" y="3109812"/>
            <a:ext cx="1222391" cy="113507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AA324A6-83FC-DC21-867F-01AD961BD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944" y="3103748"/>
            <a:ext cx="1222391" cy="113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906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D599C4-D310-BE6E-994C-F47666A6C62A}"/>
              </a:ext>
            </a:extLst>
          </p:cNvPr>
          <p:cNvSpPr txBox="1"/>
          <p:nvPr/>
        </p:nvSpPr>
        <p:spPr>
          <a:xfrm>
            <a:off x="1830447" y="2563310"/>
            <a:ext cx="31774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 lots of 4 biscuits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AD05E4-4727-1F9C-0B89-F3666B131BA2}"/>
              </a:ext>
            </a:extLst>
          </p:cNvPr>
          <p:cNvSpPr txBox="1"/>
          <p:nvPr/>
        </p:nvSpPr>
        <p:spPr>
          <a:xfrm>
            <a:off x="2127581" y="4744490"/>
            <a:ext cx="1080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5 </a:t>
            </a:r>
            <a:r>
              <a:rPr lang="en-GB" sz="3200" dirty="0">
                <a:ea typeface="Cambria Math" panose="02040503050406030204" pitchFamily="18" charset="0"/>
              </a:rPr>
              <a:t>×</a:t>
            </a:r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5D9E070-9EAF-96D1-0474-2DB0CBF56943}"/>
                  </a:ext>
                </a:extLst>
              </p:cNvPr>
              <p:cNvSpPr txBox="1"/>
              <p:nvPr/>
            </p:nvSpPr>
            <p:spPr>
              <a:xfrm>
                <a:off x="4884139" y="2594809"/>
                <a:ext cx="234711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ea typeface="Cambria Math" panose="02040503050406030204" pitchFamily="18" charset="0"/>
                  </a:rPr>
                  <a:t> </a:t>
                </a:r>
                <a:r>
                  <a:rPr lang="en-GB" sz="3200" dirty="0"/>
                  <a:t>20 biscuits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5D9E070-9EAF-96D1-0474-2DB0CBF569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4139" y="2594809"/>
                <a:ext cx="2347117" cy="584775"/>
              </a:xfrm>
              <a:prstGeom prst="rect">
                <a:avLst/>
              </a:prstGeom>
              <a:blipFill>
                <a:blip r:embed="rId2"/>
                <a:stretch>
                  <a:fillRect t="-12500" r="-545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12821B1-0BB5-0F49-99C7-1C596008E898}"/>
                  </a:ext>
                </a:extLst>
              </p:cNvPr>
              <p:cNvSpPr txBox="1"/>
              <p:nvPr/>
            </p:nvSpPr>
            <p:spPr>
              <a:xfrm>
                <a:off x="3249558" y="4744490"/>
                <a:ext cx="99738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20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612821B1-0BB5-0F49-99C7-1C596008E8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558" y="4744490"/>
                <a:ext cx="997389" cy="584775"/>
              </a:xfrm>
              <a:prstGeom prst="rect">
                <a:avLst/>
              </a:prstGeom>
              <a:blipFill>
                <a:blip r:embed="rId3"/>
                <a:stretch>
                  <a:fillRect t="-12500" r="-1463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EFD5A35E-CC05-7C68-C73D-56EAC55D62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575104"/>
            <a:ext cx="1573666" cy="10263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5356C20-17D8-2C1D-3114-34581FEBC315}"/>
              </a:ext>
            </a:extLst>
          </p:cNvPr>
          <p:cNvSpPr txBox="1"/>
          <p:nvPr/>
        </p:nvSpPr>
        <p:spPr>
          <a:xfrm>
            <a:off x="4816244" y="4740373"/>
            <a:ext cx="1080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 </a:t>
            </a:r>
            <a:r>
              <a:rPr lang="en-GB" sz="3200" dirty="0">
                <a:ea typeface="Cambria Math" panose="02040503050406030204" pitchFamily="18" charset="0"/>
              </a:rPr>
              <a:t>×</a:t>
            </a:r>
            <a:r>
              <a:rPr lang="en-GB" sz="3200" dirty="0"/>
              <a:t>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CDA89FA-24BE-7592-7E56-93B928D7B1D5}"/>
                  </a:ext>
                </a:extLst>
              </p:cNvPr>
              <p:cNvSpPr txBox="1"/>
              <p:nvPr/>
            </p:nvSpPr>
            <p:spPr>
              <a:xfrm>
                <a:off x="5938221" y="4740373"/>
                <a:ext cx="99738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20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5CDA89FA-24BE-7592-7E56-93B928D7B1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8221" y="4740373"/>
                <a:ext cx="997389" cy="584775"/>
              </a:xfrm>
              <a:prstGeom prst="rect">
                <a:avLst/>
              </a:prstGeom>
              <a:blipFill>
                <a:blip r:embed="rId5"/>
                <a:stretch>
                  <a:fillRect t="-12500" r="-1463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>
            <a:extLst>
              <a:ext uri="{FF2B5EF4-FFF2-40B4-BE49-F238E27FC236}">
                <a16:creationId xmlns:a16="http://schemas.microsoft.com/office/drawing/2014/main" id="{530C1F9F-318A-80BE-1065-E7C018BB24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581" y="596140"/>
            <a:ext cx="1573666" cy="10263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C0D163F-2385-40BD-5293-1A291DA48B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650" y="617176"/>
            <a:ext cx="1573666" cy="10263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3DE0107-D017-09E4-D246-674A3EF3C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719" y="638212"/>
            <a:ext cx="1573666" cy="10263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E9588B6-FFBD-7AE9-145F-ABA279BA34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788" y="659248"/>
            <a:ext cx="1573666" cy="102630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ED00E30-3CF2-8EE0-0FCF-05F14AD47A1C}"/>
              </a:ext>
            </a:extLst>
          </p:cNvPr>
          <p:cNvSpPr txBox="1"/>
          <p:nvPr/>
        </p:nvSpPr>
        <p:spPr>
          <a:xfrm>
            <a:off x="667512" y="3615285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There are 5 groups of 4 in 20</a:t>
            </a:r>
          </a:p>
        </p:txBody>
      </p:sp>
    </p:spTree>
    <p:extLst>
      <p:ext uri="{BB962C8B-B14F-4D97-AF65-F5344CB8AC3E}">
        <p14:creationId xmlns:p14="http://schemas.microsoft.com/office/powerpoint/2010/main" val="313490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CA4DD1-9658-9C93-47E5-32DAD341F9E0}"/>
              </a:ext>
            </a:extLst>
          </p:cNvPr>
          <p:cNvSpPr txBox="1"/>
          <p:nvPr/>
        </p:nvSpPr>
        <p:spPr>
          <a:xfrm>
            <a:off x="2204454" y="2343833"/>
            <a:ext cx="26795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 lots of 6 eggs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8691F61-2198-2F95-95B1-B99585A81C56}"/>
                  </a:ext>
                </a:extLst>
              </p:cNvPr>
              <p:cNvSpPr txBox="1"/>
              <p:nvPr/>
            </p:nvSpPr>
            <p:spPr>
              <a:xfrm>
                <a:off x="4770181" y="2373054"/>
                <a:ext cx="184916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 eggs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8691F61-2198-2F95-95B1-B99585A81C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0181" y="2373054"/>
                <a:ext cx="1849161" cy="584775"/>
              </a:xfrm>
              <a:prstGeom prst="rect">
                <a:avLst/>
              </a:prstGeom>
              <a:blipFill>
                <a:blip r:embed="rId2"/>
                <a:stretch>
                  <a:fillRect t="-12500" r="-7921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5096C4FA-C100-6DB6-20E6-D199D48BF261}"/>
              </a:ext>
            </a:extLst>
          </p:cNvPr>
          <p:cNvSpPr txBox="1"/>
          <p:nvPr/>
        </p:nvSpPr>
        <p:spPr>
          <a:xfrm>
            <a:off x="2153998" y="4492685"/>
            <a:ext cx="1080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4 </a:t>
            </a:r>
            <a:r>
              <a:rPr lang="en-GB" sz="3200" dirty="0">
                <a:ea typeface="Cambria Math" panose="02040503050406030204" pitchFamily="18" charset="0"/>
              </a:rPr>
              <a:t>×</a:t>
            </a:r>
            <a:r>
              <a:rPr lang="en-GB" sz="3200" dirty="0"/>
              <a:t>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78826DE-24C4-EC3B-1EDC-21713181B3AE}"/>
                  </a:ext>
                </a:extLst>
              </p:cNvPr>
              <p:cNvSpPr txBox="1"/>
              <p:nvPr/>
            </p:nvSpPr>
            <p:spPr>
              <a:xfrm>
                <a:off x="3275975" y="4492685"/>
                <a:ext cx="100059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78826DE-24C4-EC3B-1EDC-21713181B3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975" y="4492685"/>
                <a:ext cx="1000595" cy="584775"/>
              </a:xfrm>
              <a:prstGeom prst="rect">
                <a:avLst/>
              </a:prstGeom>
              <a:blipFill>
                <a:blip r:embed="rId3"/>
                <a:stretch>
                  <a:fillRect t="-12500" r="-1454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A63E0128-2749-AAC6-7DA3-CF50A11BB8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47" y="682972"/>
            <a:ext cx="1889196" cy="17589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E4EF80-A91A-0124-9339-06B69DBD432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4616" y="668948"/>
            <a:ext cx="1889196" cy="17589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CCC019B-9266-72C9-6DE5-5D83713630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185" y="654924"/>
            <a:ext cx="1889196" cy="17589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5C0C0B-A890-107D-8D46-BFE33EFEF3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754" y="640900"/>
            <a:ext cx="1889196" cy="17589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4B713A2-9DDB-3C26-2B4E-0223C3A321AA}"/>
              </a:ext>
            </a:extLst>
          </p:cNvPr>
          <p:cNvSpPr txBox="1"/>
          <p:nvPr/>
        </p:nvSpPr>
        <p:spPr>
          <a:xfrm>
            <a:off x="4668405" y="4516353"/>
            <a:ext cx="10807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6 </a:t>
            </a:r>
            <a:r>
              <a:rPr lang="en-GB" sz="3200" dirty="0">
                <a:ea typeface="Cambria Math" panose="02040503050406030204" pitchFamily="18" charset="0"/>
              </a:rPr>
              <a:t>×</a:t>
            </a:r>
            <a:r>
              <a:rPr lang="en-GB" sz="3200" dirty="0"/>
              <a:t>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125206F-C9E9-C44C-5537-4153A024D7B9}"/>
                  </a:ext>
                </a:extLst>
              </p:cNvPr>
              <p:cNvSpPr txBox="1"/>
              <p:nvPr/>
            </p:nvSpPr>
            <p:spPr>
              <a:xfrm>
                <a:off x="5790382" y="4516353"/>
                <a:ext cx="100059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24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A125206F-C9E9-C44C-5537-4153A024D7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0382" y="4516353"/>
                <a:ext cx="1000595" cy="584775"/>
              </a:xfrm>
              <a:prstGeom prst="rect">
                <a:avLst/>
              </a:prstGeom>
              <a:blipFill>
                <a:blip r:embed="rId5"/>
                <a:stretch>
                  <a:fillRect t="-12500" r="-1463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729ACF67-83A3-1D84-BD50-923A59C254C9}"/>
              </a:ext>
            </a:extLst>
          </p:cNvPr>
          <p:cNvSpPr txBox="1"/>
          <p:nvPr/>
        </p:nvSpPr>
        <p:spPr>
          <a:xfrm>
            <a:off x="667512" y="3429364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There are 4 groups of 6 in 24</a:t>
            </a:r>
          </a:p>
        </p:txBody>
      </p:sp>
    </p:spTree>
    <p:extLst>
      <p:ext uri="{BB962C8B-B14F-4D97-AF65-F5344CB8AC3E}">
        <p14:creationId xmlns:p14="http://schemas.microsoft.com/office/powerpoint/2010/main" val="3537957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3266E5-DCCD-25FE-1709-A6A182D1762C}"/>
              </a:ext>
            </a:extLst>
          </p:cNvPr>
          <p:cNvSpPr txBox="1"/>
          <p:nvPr/>
        </p:nvSpPr>
        <p:spPr>
          <a:xfrm>
            <a:off x="3455404" y="3719755"/>
            <a:ext cx="1794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 rows of 8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964D4C95-D6AC-0949-38A5-94F83A7F7AB3}"/>
              </a:ext>
            </a:extLst>
          </p:cNvPr>
          <p:cNvCxnSpPr/>
          <p:nvPr/>
        </p:nvCxnSpPr>
        <p:spPr>
          <a:xfrm>
            <a:off x="963569" y="1432397"/>
            <a:ext cx="1052946" cy="68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50BFDB2C-DD64-E6E3-92B2-EA7C59B59BAB}"/>
              </a:ext>
            </a:extLst>
          </p:cNvPr>
          <p:cNvCxnSpPr/>
          <p:nvPr/>
        </p:nvCxnSpPr>
        <p:spPr>
          <a:xfrm>
            <a:off x="963569" y="1990069"/>
            <a:ext cx="1052946" cy="68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0CA24C8-3DD2-3234-47A4-5A74A055EF1A}"/>
              </a:ext>
            </a:extLst>
          </p:cNvPr>
          <p:cNvCxnSpPr/>
          <p:nvPr/>
        </p:nvCxnSpPr>
        <p:spPr>
          <a:xfrm>
            <a:off x="963569" y="2558850"/>
            <a:ext cx="1052946" cy="68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B88299B-AC8B-B9BF-8B1A-4812F0655C00}"/>
                  </a:ext>
                </a:extLst>
              </p:cNvPr>
              <p:cNvSpPr txBox="1"/>
              <p:nvPr/>
            </p:nvSpPr>
            <p:spPr>
              <a:xfrm>
                <a:off x="3455404" y="4201710"/>
                <a:ext cx="17668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4 </a:t>
                </a:r>
                <a:r>
                  <a:rPr lang="en-GB" sz="2800" dirty="0">
                    <a:ea typeface="Cambria Math" panose="02040503050406030204" pitchFamily="18" charset="0"/>
                  </a:rPr>
                  <a:t>×</a:t>
                </a:r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B88299B-AC8B-B9BF-8B1A-4812F0655C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404" y="4201710"/>
                <a:ext cx="1766830" cy="523220"/>
              </a:xfrm>
              <a:prstGeom prst="rect">
                <a:avLst/>
              </a:prstGeom>
              <a:blipFill>
                <a:blip r:embed="rId2"/>
                <a:stretch>
                  <a:fillRect l="-7241" t="-13953" r="-517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63C21B1-CF42-8997-95EF-A4D9F9218329}"/>
              </a:ext>
            </a:extLst>
          </p:cNvPr>
          <p:cNvCxnSpPr/>
          <p:nvPr/>
        </p:nvCxnSpPr>
        <p:spPr>
          <a:xfrm flipH="1">
            <a:off x="2412894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2D3089E-9BAD-5460-BB4D-C67ADBB6E499}"/>
              </a:ext>
            </a:extLst>
          </p:cNvPr>
          <p:cNvCxnSpPr/>
          <p:nvPr/>
        </p:nvCxnSpPr>
        <p:spPr>
          <a:xfrm flipH="1">
            <a:off x="3001564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217BE6C2-255F-E01F-CD0F-5138651E844B}"/>
              </a:ext>
            </a:extLst>
          </p:cNvPr>
          <p:cNvCxnSpPr/>
          <p:nvPr/>
        </p:nvCxnSpPr>
        <p:spPr>
          <a:xfrm flipH="1">
            <a:off x="3590234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96FCBCF-EAE8-F149-0C03-DED8CC097F63}"/>
              </a:ext>
            </a:extLst>
          </p:cNvPr>
          <p:cNvCxnSpPr/>
          <p:nvPr/>
        </p:nvCxnSpPr>
        <p:spPr>
          <a:xfrm flipH="1">
            <a:off x="4178904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D5C2EEE-95A6-7AD6-A57D-7A4AF44ED870}"/>
              </a:ext>
            </a:extLst>
          </p:cNvPr>
          <p:cNvCxnSpPr/>
          <p:nvPr/>
        </p:nvCxnSpPr>
        <p:spPr>
          <a:xfrm flipH="1">
            <a:off x="4767574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1133EB5-BB76-C630-1ABE-11B923BE9BCD}"/>
              </a:ext>
            </a:extLst>
          </p:cNvPr>
          <p:cNvSpPr txBox="1"/>
          <p:nvPr/>
        </p:nvSpPr>
        <p:spPr>
          <a:xfrm>
            <a:off x="3455404" y="4701044"/>
            <a:ext cx="23201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 columns of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0CD4B5F-FADE-9AA4-C9ED-560CE640B233}"/>
                  </a:ext>
                </a:extLst>
              </p:cNvPr>
              <p:cNvSpPr txBox="1"/>
              <p:nvPr/>
            </p:nvSpPr>
            <p:spPr>
              <a:xfrm>
                <a:off x="3455404" y="5240068"/>
                <a:ext cx="17668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8 </a:t>
                </a:r>
                <a:r>
                  <a:rPr lang="en-GB" sz="2800" dirty="0">
                    <a:ea typeface="Cambria Math" panose="02040503050406030204" pitchFamily="18" charset="0"/>
                  </a:rPr>
                  <a:t>×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32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80CD4B5F-FADE-9AA4-C9ED-560CE640B2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404" y="5240068"/>
                <a:ext cx="1766830" cy="523220"/>
              </a:xfrm>
              <a:prstGeom prst="rect">
                <a:avLst/>
              </a:prstGeom>
              <a:blipFill>
                <a:blip r:embed="rId3"/>
                <a:stretch>
                  <a:fillRect l="-7241" t="-15294" r="-5172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75">
            <a:extLst>
              <a:ext uri="{FF2B5EF4-FFF2-40B4-BE49-F238E27FC236}">
                <a16:creationId xmlns:a16="http://schemas.microsoft.com/office/drawing/2014/main" id="{A1E440E6-AFF3-ABDC-0251-0192EB7074EE}"/>
              </a:ext>
            </a:extLst>
          </p:cNvPr>
          <p:cNvSpPr/>
          <p:nvPr/>
        </p:nvSpPr>
        <p:spPr>
          <a:xfrm>
            <a:off x="2004582" y="1193317"/>
            <a:ext cx="4959871" cy="567541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7F663BB-F95C-B64E-6A75-B6FF630560A5}"/>
              </a:ext>
            </a:extLst>
          </p:cNvPr>
          <p:cNvSpPr txBox="1"/>
          <p:nvPr/>
        </p:nvSpPr>
        <p:spPr>
          <a:xfrm>
            <a:off x="3455404" y="4728238"/>
            <a:ext cx="4589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32 divided into 8 equal groups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E165C8-251B-DA89-CF1D-9CC164B5C843}"/>
              </a:ext>
            </a:extLst>
          </p:cNvPr>
          <p:cNvSpPr txBox="1"/>
          <p:nvPr/>
        </p:nvSpPr>
        <p:spPr>
          <a:xfrm>
            <a:off x="3455404" y="5224264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32 </a:t>
            </a:r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8 </a:t>
            </a:r>
            <a:r>
              <a:rPr lang="en-GB" sz="2800" dirty="0">
                <a:ea typeface="Cambria Math" panose="02040503050406030204" pitchFamily="18" charset="0"/>
              </a:rPr>
              <a:t>= 4</a:t>
            </a:r>
            <a:r>
              <a:rPr lang="en-GB" sz="2800" dirty="0"/>
              <a:t> </a:t>
            </a:r>
          </a:p>
        </p:txBody>
      </p:sp>
      <p:sp>
        <p:nvSpPr>
          <p:cNvPr id="17" name="Rounded Rectangle 80">
            <a:extLst>
              <a:ext uri="{FF2B5EF4-FFF2-40B4-BE49-F238E27FC236}">
                <a16:creationId xmlns:a16="http://schemas.microsoft.com/office/drawing/2014/main" id="{89AE41A2-8A48-75E6-0894-470A80A29F75}"/>
              </a:ext>
            </a:extLst>
          </p:cNvPr>
          <p:cNvSpPr/>
          <p:nvPr/>
        </p:nvSpPr>
        <p:spPr>
          <a:xfrm rot="5400000">
            <a:off x="1212647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218441A-ECB1-75ED-CD54-5460EA92EA51}"/>
              </a:ext>
            </a:extLst>
          </p:cNvPr>
          <p:cNvSpPr txBox="1"/>
          <p:nvPr/>
        </p:nvSpPr>
        <p:spPr>
          <a:xfrm>
            <a:off x="3455404" y="3692309"/>
            <a:ext cx="46715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32 divided into 4 equal groups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B176908-482A-DD5F-39E1-CDA6E41999E1}"/>
              </a:ext>
            </a:extLst>
          </p:cNvPr>
          <p:cNvSpPr txBox="1"/>
          <p:nvPr/>
        </p:nvSpPr>
        <p:spPr>
          <a:xfrm>
            <a:off x="3455404" y="4204726"/>
            <a:ext cx="1771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32 </a:t>
            </a:r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ea typeface="Cambria Math" panose="02040503050406030204" pitchFamily="18" charset="0"/>
              </a:rPr>
              <a:t>= 8</a:t>
            </a:r>
            <a:r>
              <a:rPr lang="en-GB" sz="2800" dirty="0"/>
              <a:t> 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BD51DB2-A801-979D-9945-BE1FCAC321F1}"/>
              </a:ext>
            </a:extLst>
          </p:cNvPr>
          <p:cNvSpPr/>
          <p:nvPr/>
        </p:nvSpPr>
        <p:spPr>
          <a:xfrm>
            <a:off x="2199667" y="124119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7F7F6EC-C72C-534B-6B06-2C686A387D4F}"/>
              </a:ext>
            </a:extLst>
          </p:cNvPr>
          <p:cNvSpPr/>
          <p:nvPr/>
        </p:nvSpPr>
        <p:spPr>
          <a:xfrm>
            <a:off x="2788354" y="124119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D34D740-A67A-6B90-A0F6-BE78124B3605}"/>
              </a:ext>
            </a:extLst>
          </p:cNvPr>
          <p:cNvSpPr/>
          <p:nvPr/>
        </p:nvSpPr>
        <p:spPr>
          <a:xfrm>
            <a:off x="3377041" y="124119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06C18D9-296F-6625-C7D9-B717A023E3D8}"/>
              </a:ext>
            </a:extLst>
          </p:cNvPr>
          <p:cNvSpPr/>
          <p:nvPr/>
        </p:nvSpPr>
        <p:spPr>
          <a:xfrm>
            <a:off x="3965728" y="124119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58B4444-B482-D290-5BC2-7B2A76027F79}"/>
              </a:ext>
            </a:extLst>
          </p:cNvPr>
          <p:cNvSpPr/>
          <p:nvPr/>
        </p:nvSpPr>
        <p:spPr>
          <a:xfrm>
            <a:off x="4554415" y="124119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5005602-D3CC-3957-C4EA-6926DCAA9521}"/>
              </a:ext>
            </a:extLst>
          </p:cNvPr>
          <p:cNvSpPr/>
          <p:nvPr/>
        </p:nvSpPr>
        <p:spPr>
          <a:xfrm>
            <a:off x="5143102" y="124119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FCE2BF0-49E2-18B1-480F-0F1BF47080DE}"/>
              </a:ext>
            </a:extLst>
          </p:cNvPr>
          <p:cNvSpPr/>
          <p:nvPr/>
        </p:nvSpPr>
        <p:spPr>
          <a:xfrm>
            <a:off x="5731787" y="124119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6B8BB39-10B8-0329-6513-58D07B86AA8A}"/>
              </a:ext>
            </a:extLst>
          </p:cNvPr>
          <p:cNvSpPr/>
          <p:nvPr/>
        </p:nvSpPr>
        <p:spPr>
          <a:xfrm>
            <a:off x="2196632" y="1797081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4ED1B1A-ACD4-DBB0-CC6D-3008F96A4C8B}"/>
              </a:ext>
            </a:extLst>
          </p:cNvPr>
          <p:cNvSpPr/>
          <p:nvPr/>
        </p:nvSpPr>
        <p:spPr>
          <a:xfrm>
            <a:off x="2785319" y="1797081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CAF72AB-2F63-BA56-0BB0-4C7F29E5C6C0}"/>
              </a:ext>
            </a:extLst>
          </p:cNvPr>
          <p:cNvSpPr/>
          <p:nvPr/>
        </p:nvSpPr>
        <p:spPr>
          <a:xfrm>
            <a:off x="3374006" y="1797081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5A79BD2-845B-F86F-88F6-6C5888546715}"/>
              </a:ext>
            </a:extLst>
          </p:cNvPr>
          <p:cNvSpPr/>
          <p:nvPr/>
        </p:nvSpPr>
        <p:spPr>
          <a:xfrm>
            <a:off x="3962693" y="1797081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C78F7E43-D98E-06D7-CDB4-04BA4CDCC8C9}"/>
              </a:ext>
            </a:extLst>
          </p:cNvPr>
          <p:cNvSpPr/>
          <p:nvPr/>
        </p:nvSpPr>
        <p:spPr>
          <a:xfrm>
            <a:off x="4551380" y="1797081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F400F438-62E6-1DDB-E583-41BDC6E8BA31}"/>
              </a:ext>
            </a:extLst>
          </p:cNvPr>
          <p:cNvSpPr/>
          <p:nvPr/>
        </p:nvSpPr>
        <p:spPr>
          <a:xfrm>
            <a:off x="5140067" y="1797081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8E74B3F-D4C4-6224-04F5-EDD85214257D}"/>
              </a:ext>
            </a:extLst>
          </p:cNvPr>
          <p:cNvSpPr/>
          <p:nvPr/>
        </p:nvSpPr>
        <p:spPr>
          <a:xfrm>
            <a:off x="5728752" y="1797081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7A1FFA0-0940-2A46-61CB-361A8F0D7C51}"/>
              </a:ext>
            </a:extLst>
          </p:cNvPr>
          <p:cNvSpPr/>
          <p:nvPr/>
        </p:nvSpPr>
        <p:spPr>
          <a:xfrm>
            <a:off x="2202702" y="235296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1052EE9-27C6-04EB-BD65-A5CC22ED1A48}"/>
              </a:ext>
            </a:extLst>
          </p:cNvPr>
          <p:cNvSpPr/>
          <p:nvPr/>
        </p:nvSpPr>
        <p:spPr>
          <a:xfrm>
            <a:off x="2791389" y="235296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91747D7-3BF5-1DE1-FC19-447CCEEDAA79}"/>
              </a:ext>
            </a:extLst>
          </p:cNvPr>
          <p:cNvSpPr/>
          <p:nvPr/>
        </p:nvSpPr>
        <p:spPr>
          <a:xfrm>
            <a:off x="3380076" y="235296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EFE2702-ABAC-F8D0-C4A6-9428007AA49B}"/>
              </a:ext>
            </a:extLst>
          </p:cNvPr>
          <p:cNvSpPr/>
          <p:nvPr/>
        </p:nvSpPr>
        <p:spPr>
          <a:xfrm>
            <a:off x="3968763" y="235296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0FCA4FE5-0BC5-907F-0CA7-1AC695C8FC31}"/>
              </a:ext>
            </a:extLst>
          </p:cNvPr>
          <p:cNvSpPr/>
          <p:nvPr/>
        </p:nvSpPr>
        <p:spPr>
          <a:xfrm>
            <a:off x="4557450" y="235296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0C5D620-9881-19A0-8448-CC53756D0A7D}"/>
              </a:ext>
            </a:extLst>
          </p:cNvPr>
          <p:cNvSpPr/>
          <p:nvPr/>
        </p:nvSpPr>
        <p:spPr>
          <a:xfrm>
            <a:off x="5146137" y="235296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2EBB5C5-695D-55F5-23D8-305BCE07C970}"/>
              </a:ext>
            </a:extLst>
          </p:cNvPr>
          <p:cNvSpPr/>
          <p:nvPr/>
        </p:nvSpPr>
        <p:spPr>
          <a:xfrm>
            <a:off x="5734822" y="2352966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04B2D6D2-6EB6-8985-1BBE-A15C8FDE4F11}"/>
              </a:ext>
            </a:extLst>
          </p:cNvPr>
          <p:cNvSpPr/>
          <p:nvPr/>
        </p:nvSpPr>
        <p:spPr>
          <a:xfrm>
            <a:off x="2205736" y="2908852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00B2041-D81B-D939-7E49-1613470AE091}"/>
              </a:ext>
            </a:extLst>
          </p:cNvPr>
          <p:cNvSpPr/>
          <p:nvPr/>
        </p:nvSpPr>
        <p:spPr>
          <a:xfrm>
            <a:off x="2794423" y="2908852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D6C94B38-90A2-F903-1C4E-0BEE25E1B399}"/>
              </a:ext>
            </a:extLst>
          </p:cNvPr>
          <p:cNvSpPr/>
          <p:nvPr/>
        </p:nvSpPr>
        <p:spPr>
          <a:xfrm>
            <a:off x="3383110" y="2908852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FD61770-E5C8-775A-630D-CA6FA48E7849}"/>
              </a:ext>
            </a:extLst>
          </p:cNvPr>
          <p:cNvSpPr/>
          <p:nvPr/>
        </p:nvSpPr>
        <p:spPr>
          <a:xfrm>
            <a:off x="3971797" y="2908852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5531D3A-E6CD-D9FC-0A48-0004F10C906D}"/>
              </a:ext>
            </a:extLst>
          </p:cNvPr>
          <p:cNvSpPr/>
          <p:nvPr/>
        </p:nvSpPr>
        <p:spPr>
          <a:xfrm>
            <a:off x="4560484" y="2908852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D98237A-3009-455F-0883-5519E6C1ED4F}"/>
              </a:ext>
            </a:extLst>
          </p:cNvPr>
          <p:cNvSpPr/>
          <p:nvPr/>
        </p:nvSpPr>
        <p:spPr>
          <a:xfrm>
            <a:off x="5149171" y="2908852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437F3C2E-F6F2-9535-159D-392F742FC258}"/>
              </a:ext>
            </a:extLst>
          </p:cNvPr>
          <p:cNvSpPr/>
          <p:nvPr/>
        </p:nvSpPr>
        <p:spPr>
          <a:xfrm>
            <a:off x="5737856" y="2908852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137E1283-1BF0-D2A6-33E5-AAA87C8AFE5D}"/>
              </a:ext>
            </a:extLst>
          </p:cNvPr>
          <p:cNvCxnSpPr/>
          <p:nvPr/>
        </p:nvCxnSpPr>
        <p:spPr>
          <a:xfrm>
            <a:off x="963569" y="3141596"/>
            <a:ext cx="1052946" cy="686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CFF5B983-CBDE-0C57-4233-2BD043EEA68E}"/>
              </a:ext>
            </a:extLst>
          </p:cNvPr>
          <p:cNvCxnSpPr/>
          <p:nvPr/>
        </p:nvCxnSpPr>
        <p:spPr>
          <a:xfrm flipH="1">
            <a:off x="5356244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141A6CA0-F014-2EB5-7AF2-699959882C18}"/>
              </a:ext>
            </a:extLst>
          </p:cNvPr>
          <p:cNvCxnSpPr/>
          <p:nvPr/>
        </p:nvCxnSpPr>
        <p:spPr>
          <a:xfrm flipH="1">
            <a:off x="5944914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Oval 50">
            <a:extLst>
              <a:ext uri="{FF2B5EF4-FFF2-40B4-BE49-F238E27FC236}">
                <a16:creationId xmlns:a16="http://schemas.microsoft.com/office/drawing/2014/main" id="{42C96FDD-D0D4-6586-8BAC-AF98BF60AEBE}"/>
              </a:ext>
            </a:extLst>
          </p:cNvPr>
          <p:cNvSpPr/>
          <p:nvPr/>
        </p:nvSpPr>
        <p:spPr>
          <a:xfrm>
            <a:off x="6276802" y="1243913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2E83352-20A0-FAB7-36AF-CDF6D1CEC46F}"/>
              </a:ext>
            </a:extLst>
          </p:cNvPr>
          <p:cNvSpPr/>
          <p:nvPr/>
        </p:nvSpPr>
        <p:spPr>
          <a:xfrm>
            <a:off x="6273767" y="1799798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5FBFA651-4E55-1C06-27A2-6581F6924137}"/>
              </a:ext>
            </a:extLst>
          </p:cNvPr>
          <p:cNvSpPr/>
          <p:nvPr/>
        </p:nvSpPr>
        <p:spPr>
          <a:xfrm>
            <a:off x="6279837" y="2355683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6EB92DD-65D4-D417-8135-4688B8EDE639}"/>
              </a:ext>
            </a:extLst>
          </p:cNvPr>
          <p:cNvSpPr/>
          <p:nvPr/>
        </p:nvSpPr>
        <p:spPr>
          <a:xfrm>
            <a:off x="6282871" y="2911569"/>
            <a:ext cx="416381" cy="416381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017E5679-88A4-F8FD-9AD7-3CE787C56EFE}"/>
              </a:ext>
            </a:extLst>
          </p:cNvPr>
          <p:cNvCxnSpPr/>
          <p:nvPr/>
        </p:nvCxnSpPr>
        <p:spPr>
          <a:xfrm flipH="1">
            <a:off x="6494638" y="359513"/>
            <a:ext cx="1" cy="64783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Rounded Rectangle 159">
            <a:extLst>
              <a:ext uri="{FF2B5EF4-FFF2-40B4-BE49-F238E27FC236}">
                <a16:creationId xmlns:a16="http://schemas.microsoft.com/office/drawing/2014/main" id="{EEDC2F7F-76B8-1FB1-A5BE-719DAE24C080}"/>
              </a:ext>
            </a:extLst>
          </p:cNvPr>
          <p:cNvSpPr/>
          <p:nvPr/>
        </p:nvSpPr>
        <p:spPr>
          <a:xfrm>
            <a:off x="2004582" y="1712819"/>
            <a:ext cx="4959871" cy="561800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ounded Rectangle 160">
            <a:extLst>
              <a:ext uri="{FF2B5EF4-FFF2-40B4-BE49-F238E27FC236}">
                <a16:creationId xmlns:a16="http://schemas.microsoft.com/office/drawing/2014/main" id="{D1293168-209E-40C0-861F-1BC8471CFF22}"/>
              </a:ext>
            </a:extLst>
          </p:cNvPr>
          <p:cNvSpPr/>
          <p:nvPr/>
        </p:nvSpPr>
        <p:spPr>
          <a:xfrm>
            <a:off x="2004582" y="2318361"/>
            <a:ext cx="4959871" cy="518307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161">
            <a:extLst>
              <a:ext uri="{FF2B5EF4-FFF2-40B4-BE49-F238E27FC236}">
                <a16:creationId xmlns:a16="http://schemas.microsoft.com/office/drawing/2014/main" id="{6177BDF4-8F90-CAB7-8DA7-D2F5C9D6FB88}"/>
              </a:ext>
            </a:extLst>
          </p:cNvPr>
          <p:cNvSpPr/>
          <p:nvPr/>
        </p:nvSpPr>
        <p:spPr>
          <a:xfrm>
            <a:off x="2004582" y="2874621"/>
            <a:ext cx="4959871" cy="522948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ounded Rectangle 162">
            <a:extLst>
              <a:ext uri="{FF2B5EF4-FFF2-40B4-BE49-F238E27FC236}">
                <a16:creationId xmlns:a16="http://schemas.microsoft.com/office/drawing/2014/main" id="{54F2A34B-0BA1-B216-11C9-16C5DF3A3EC4}"/>
              </a:ext>
            </a:extLst>
          </p:cNvPr>
          <p:cNvSpPr/>
          <p:nvPr/>
        </p:nvSpPr>
        <p:spPr>
          <a:xfrm rot="5400000">
            <a:off x="1807177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163">
            <a:extLst>
              <a:ext uri="{FF2B5EF4-FFF2-40B4-BE49-F238E27FC236}">
                <a16:creationId xmlns:a16="http://schemas.microsoft.com/office/drawing/2014/main" id="{D5CADCAA-4D4B-600A-5A4F-C9FFE2EF50B2}"/>
              </a:ext>
            </a:extLst>
          </p:cNvPr>
          <p:cNvSpPr/>
          <p:nvPr/>
        </p:nvSpPr>
        <p:spPr>
          <a:xfrm rot="5400000">
            <a:off x="2396487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164">
            <a:extLst>
              <a:ext uri="{FF2B5EF4-FFF2-40B4-BE49-F238E27FC236}">
                <a16:creationId xmlns:a16="http://schemas.microsoft.com/office/drawing/2014/main" id="{3E5874F4-AACF-F333-F600-213111C74AB6}"/>
              </a:ext>
            </a:extLst>
          </p:cNvPr>
          <p:cNvSpPr/>
          <p:nvPr/>
        </p:nvSpPr>
        <p:spPr>
          <a:xfrm rot="5400000">
            <a:off x="2989745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165">
            <a:extLst>
              <a:ext uri="{FF2B5EF4-FFF2-40B4-BE49-F238E27FC236}">
                <a16:creationId xmlns:a16="http://schemas.microsoft.com/office/drawing/2014/main" id="{470182DC-0135-3C46-F727-9E0F08CD1358}"/>
              </a:ext>
            </a:extLst>
          </p:cNvPr>
          <p:cNvSpPr/>
          <p:nvPr/>
        </p:nvSpPr>
        <p:spPr>
          <a:xfrm rot="5400000">
            <a:off x="3582132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ounded Rectangle 166">
            <a:extLst>
              <a:ext uri="{FF2B5EF4-FFF2-40B4-BE49-F238E27FC236}">
                <a16:creationId xmlns:a16="http://schemas.microsoft.com/office/drawing/2014/main" id="{DC43CFAD-E896-1C4E-AF33-AC2E06B2171F}"/>
              </a:ext>
            </a:extLst>
          </p:cNvPr>
          <p:cNvSpPr/>
          <p:nvPr/>
        </p:nvSpPr>
        <p:spPr>
          <a:xfrm rot="5400000">
            <a:off x="4177837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167">
            <a:extLst>
              <a:ext uri="{FF2B5EF4-FFF2-40B4-BE49-F238E27FC236}">
                <a16:creationId xmlns:a16="http://schemas.microsoft.com/office/drawing/2014/main" id="{2A66F8D7-A7CD-8243-507E-DCB33E2E5C51}"/>
              </a:ext>
            </a:extLst>
          </p:cNvPr>
          <p:cNvSpPr/>
          <p:nvPr/>
        </p:nvSpPr>
        <p:spPr>
          <a:xfrm rot="5400000">
            <a:off x="4768454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ounded Rectangle 168">
            <a:extLst>
              <a:ext uri="{FF2B5EF4-FFF2-40B4-BE49-F238E27FC236}">
                <a16:creationId xmlns:a16="http://schemas.microsoft.com/office/drawing/2014/main" id="{CB4DD1B8-E8D1-CB03-05DD-0E88A349C9CF}"/>
              </a:ext>
            </a:extLst>
          </p:cNvPr>
          <p:cNvSpPr/>
          <p:nvPr/>
        </p:nvSpPr>
        <p:spPr>
          <a:xfrm rot="5400000">
            <a:off x="5357483" y="2009033"/>
            <a:ext cx="2362952" cy="550206"/>
          </a:xfrm>
          <a:prstGeom prst="roundRect">
            <a:avLst/>
          </a:prstGeom>
          <a:noFill/>
          <a:ln w="381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523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25 -4.44444E-6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2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0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1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6" grpId="0"/>
      <p:bldP spid="6" grpId="1"/>
      <p:bldP spid="12" grpId="0"/>
      <p:bldP spid="12" grpId="1"/>
      <p:bldP spid="12" grpId="2"/>
      <p:bldP spid="13" grpId="0"/>
      <p:bldP spid="13" grpId="1"/>
      <p:bldP spid="14" grpId="0" animBg="1"/>
      <p:bldP spid="14" grpId="1" animBg="1"/>
      <p:bldP spid="14" grpId="2" animBg="1"/>
      <p:bldP spid="15" grpId="0"/>
      <p:bldP spid="15" grpId="1"/>
      <p:bldP spid="16" grpId="0"/>
      <p:bldP spid="17" grpId="0" animBg="1"/>
      <p:bldP spid="17" grpId="1" animBg="1"/>
      <p:bldP spid="18" grpId="0"/>
      <p:bldP spid="18" grpId="1"/>
      <p:bldP spid="19" grpId="0"/>
      <p:bldP spid="20" grpId="0" animBg="1"/>
      <p:bldP spid="20" grpId="1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4" grpId="0" animBg="1"/>
      <p:bldP spid="41" grpId="0" animBg="1"/>
      <p:bldP spid="51" grpId="0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BD0CDF5-D588-E9C8-3679-0100458F50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890487"/>
              </p:ext>
            </p:extLst>
          </p:nvPr>
        </p:nvGraphicFramePr>
        <p:xfrm>
          <a:off x="851040" y="1083631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F34BB69-C038-1551-B633-D1FC28CD58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999157"/>
              </p:ext>
            </p:extLst>
          </p:nvPr>
        </p:nvGraphicFramePr>
        <p:xfrm>
          <a:off x="851040" y="314683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D72AAA0A-6B75-1078-C046-EEC3B6E57D83}"/>
              </a:ext>
            </a:extLst>
          </p:cNvPr>
          <p:cNvSpPr/>
          <p:nvPr/>
        </p:nvSpPr>
        <p:spPr>
          <a:xfrm>
            <a:off x="3814544" y="1105771"/>
            <a:ext cx="655934" cy="6242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B34ACEF-FC7C-1F36-F726-8AEAD716788A}"/>
                  </a:ext>
                </a:extLst>
              </p:cNvPr>
              <p:cNvSpPr txBox="1"/>
              <p:nvPr/>
            </p:nvSpPr>
            <p:spPr>
              <a:xfrm>
                <a:off x="1343016" y="4005827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/>
                  <a:t>6 </a:t>
                </a:r>
                <a:r>
                  <a:rPr lang="en-GB" sz="3600" dirty="0">
                    <a:ea typeface="Cambria Math" panose="02040503050406030204" pitchFamily="18" charset="0"/>
                  </a:rPr>
                  <a:t>×</a:t>
                </a:r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B34ACEF-FC7C-1F36-F726-8AEAD71678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6" y="4005827"/>
                <a:ext cx="2212465" cy="646331"/>
              </a:xfrm>
              <a:prstGeom prst="rect">
                <a:avLst/>
              </a:prstGeom>
              <a:blipFill>
                <a:blip r:embed="rId2"/>
                <a:stretch>
                  <a:fillRect l="-8264" t="-16038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BE86D6CE-5BCE-0963-D1E5-4FF895F41BA2}"/>
              </a:ext>
            </a:extLst>
          </p:cNvPr>
          <p:cNvCxnSpPr/>
          <p:nvPr/>
        </p:nvCxnSpPr>
        <p:spPr>
          <a:xfrm>
            <a:off x="4142511" y="1903570"/>
            <a:ext cx="0" cy="1087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7181330-1454-ACED-EBA2-9D00FC5DE3FB}"/>
                  </a:ext>
                </a:extLst>
              </p:cNvPr>
              <p:cNvSpPr txBox="1"/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/>
                  <a:t>6 </a:t>
                </a:r>
                <a:r>
                  <a:rPr lang="en-GB" sz="3600" dirty="0">
                    <a:ea typeface="Cambria Math" panose="02040503050406030204" pitchFamily="18" charset="0"/>
                  </a:rPr>
                  <a:t>×</a:t>
                </a:r>
                <a:r>
                  <a:rPr lang="en-GB" sz="3600" dirty="0"/>
                  <a:t> 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24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B7181330-1454-ACED-EBA2-9D00FC5DE3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blipFill>
                <a:blip r:embed="rId3"/>
                <a:stretch>
                  <a:fillRect l="-8264" t="-16981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A9FCB0-B4C0-E99B-1CBA-9EBC36CEC6FE}"/>
                  </a:ext>
                </a:extLst>
              </p:cNvPr>
              <p:cNvSpPr txBox="1"/>
              <p:nvPr/>
            </p:nvSpPr>
            <p:spPr>
              <a:xfrm>
                <a:off x="4485925" y="4005827"/>
                <a:ext cx="24465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/>
                  <a:t>11 </a:t>
                </a:r>
                <a:r>
                  <a:rPr lang="en-GB" sz="3600" dirty="0">
                    <a:ea typeface="Cambria Math" panose="02040503050406030204" pitchFamily="18" charset="0"/>
                  </a:rPr>
                  <a:t>×</a:t>
                </a:r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22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40A9FCB0-B4C0-E99B-1CBA-9EBC36CEC6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5" y="4005827"/>
                <a:ext cx="2446504" cy="646331"/>
              </a:xfrm>
              <a:prstGeom prst="rect">
                <a:avLst/>
              </a:prstGeom>
              <a:blipFill>
                <a:blip r:embed="rId4"/>
                <a:stretch>
                  <a:fillRect l="-7731" t="-16038" r="-648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793B07D-D023-CA70-A165-AA3FB40DB37E}"/>
                  </a:ext>
                </a:extLst>
              </p:cNvPr>
              <p:cNvSpPr txBox="1"/>
              <p:nvPr/>
            </p:nvSpPr>
            <p:spPr>
              <a:xfrm>
                <a:off x="4485924" y="4649101"/>
                <a:ext cx="24465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/>
                  <a:t>11 </a:t>
                </a:r>
                <a:r>
                  <a:rPr lang="en-GB" sz="3600" dirty="0">
                    <a:ea typeface="Cambria Math" panose="02040503050406030204" pitchFamily="18" charset="0"/>
                  </a:rPr>
                  <a:t>×</a:t>
                </a:r>
                <a:r>
                  <a:rPr lang="en-GB" sz="3600" dirty="0"/>
                  <a:t> 4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44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793B07D-D023-CA70-A165-AA3FB40DB37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4" y="4649101"/>
                <a:ext cx="2446504" cy="646331"/>
              </a:xfrm>
              <a:prstGeom prst="rect">
                <a:avLst/>
              </a:prstGeom>
              <a:blipFill>
                <a:blip r:embed="rId5"/>
                <a:stretch>
                  <a:fillRect l="-7731" t="-16981" r="-648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1460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3257 0.0027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13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32847 -0.003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24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9E34FA-BB05-53AD-8DA6-BE2B74DC7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8259" y="623817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8ED8F5-06F5-3AF3-D382-F395EB1FC00F}"/>
              </a:ext>
            </a:extLst>
          </p:cNvPr>
          <p:cNvSpPr txBox="1"/>
          <p:nvPr/>
        </p:nvSpPr>
        <p:spPr>
          <a:xfrm>
            <a:off x="5480906" y="76650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D167737-9B49-46B8-FEA3-F60A59D4BB49}"/>
                  </a:ext>
                </a:extLst>
              </p:cNvPr>
              <p:cNvSpPr txBox="1"/>
              <p:nvPr/>
            </p:nvSpPr>
            <p:spPr>
              <a:xfrm>
                <a:off x="667513" y="1659901"/>
                <a:ext cx="75255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Write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/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to compare the statements. 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D167737-9B49-46B8-FEA3-F60A59D4BB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3" y="1659901"/>
                <a:ext cx="7525512" cy="523220"/>
              </a:xfrm>
              <a:prstGeom prst="rect">
                <a:avLst/>
              </a:prstGeom>
              <a:blipFill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C5F801C-446C-5DAA-4B10-FF06E95E853A}"/>
                  </a:ext>
                </a:extLst>
              </p:cNvPr>
              <p:cNvSpPr txBox="1"/>
              <p:nvPr/>
            </p:nvSpPr>
            <p:spPr>
              <a:xfrm>
                <a:off x="667513" y="3070011"/>
                <a:ext cx="75255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C5F801C-446C-5DAA-4B10-FF06E95E85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3" y="3070011"/>
                <a:ext cx="7525512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F47844-9A84-68B9-A013-9DBD2457F4BF}"/>
                  </a:ext>
                </a:extLst>
              </p:cNvPr>
              <p:cNvSpPr txBox="1"/>
              <p:nvPr/>
            </p:nvSpPr>
            <p:spPr>
              <a:xfrm>
                <a:off x="667513" y="4819196"/>
                <a:ext cx="75255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9F47844-9A84-68B9-A013-9DBD2457F4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3" y="4819196"/>
                <a:ext cx="7525512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>
            <a:extLst>
              <a:ext uri="{FF2B5EF4-FFF2-40B4-BE49-F238E27FC236}">
                <a16:creationId xmlns:a16="http://schemas.microsoft.com/office/drawing/2014/main" id="{AFDD9F93-B0B2-9AED-C6FF-91D042632D9A}"/>
              </a:ext>
            </a:extLst>
          </p:cNvPr>
          <p:cNvSpPr/>
          <p:nvPr/>
        </p:nvSpPr>
        <p:spPr>
          <a:xfrm>
            <a:off x="4044098" y="3006396"/>
            <a:ext cx="650449" cy="6504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E4BF4CE-97AD-B148-E597-264D850DA721}"/>
              </a:ext>
            </a:extLst>
          </p:cNvPr>
          <p:cNvSpPr/>
          <p:nvPr/>
        </p:nvSpPr>
        <p:spPr>
          <a:xfrm>
            <a:off x="4105043" y="4755581"/>
            <a:ext cx="650449" cy="650449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9BBF172-4A19-D898-B57D-F5620AADADEC}"/>
                  </a:ext>
                </a:extLst>
              </p:cNvPr>
              <p:cNvSpPr txBox="1"/>
              <p:nvPr/>
            </p:nvSpPr>
            <p:spPr>
              <a:xfrm>
                <a:off x="2997529" y="3070011"/>
                <a:ext cx="10465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9BBF172-4A19-D898-B57D-F5620AADAD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7529" y="3070011"/>
                <a:ext cx="1046568" cy="523220"/>
              </a:xfrm>
              <a:prstGeom prst="rect">
                <a:avLst/>
              </a:prstGeom>
              <a:blipFill>
                <a:blip r:embed="rId6"/>
                <a:stretch>
                  <a:fillRect l="-8187" t="-11765" r="-1578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49AD53F-C8FF-2812-BB3D-28BCD06A6C71}"/>
                  </a:ext>
                </a:extLst>
              </p:cNvPr>
              <p:cNvSpPr txBox="1"/>
              <p:nvPr/>
            </p:nvSpPr>
            <p:spPr>
              <a:xfrm>
                <a:off x="4694547" y="3070009"/>
                <a:ext cx="10465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2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49AD53F-C8FF-2812-BB3D-28BCD06A6C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4547" y="3070009"/>
                <a:ext cx="1046568" cy="523220"/>
              </a:xfrm>
              <a:prstGeom prst="rect">
                <a:avLst/>
              </a:prstGeom>
              <a:blipFill>
                <a:blip r:embed="rId7"/>
                <a:stretch>
                  <a:fillRect l="-7558" t="-11765" r="-16279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>
            <a:extLst>
              <a:ext uri="{FF2B5EF4-FFF2-40B4-BE49-F238E27FC236}">
                <a16:creationId xmlns:a16="http://schemas.microsoft.com/office/drawing/2014/main" id="{25B9E580-44D2-AA98-4246-CEC63F4B73F0}"/>
              </a:ext>
            </a:extLst>
          </p:cNvPr>
          <p:cNvSpPr/>
          <p:nvPr/>
        </p:nvSpPr>
        <p:spPr>
          <a:xfrm>
            <a:off x="802761" y="285199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0ECC71D-DFD6-AB94-A029-FC643685BA63}"/>
              </a:ext>
            </a:extLst>
          </p:cNvPr>
          <p:cNvSpPr/>
          <p:nvPr/>
        </p:nvSpPr>
        <p:spPr>
          <a:xfrm>
            <a:off x="1143706" y="285199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3A7F743-47BF-8DD5-3A5D-ED23320EA6E7}"/>
              </a:ext>
            </a:extLst>
          </p:cNvPr>
          <p:cNvSpPr/>
          <p:nvPr/>
        </p:nvSpPr>
        <p:spPr>
          <a:xfrm>
            <a:off x="1484651" y="285199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BF92E1B-70E5-C76A-F807-78EC5C2CF615}"/>
              </a:ext>
            </a:extLst>
          </p:cNvPr>
          <p:cNvSpPr/>
          <p:nvPr/>
        </p:nvSpPr>
        <p:spPr>
          <a:xfrm>
            <a:off x="1825597" y="285199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386EB25-A216-A12D-4871-8FC3C9393DB0}"/>
              </a:ext>
            </a:extLst>
          </p:cNvPr>
          <p:cNvSpPr/>
          <p:nvPr/>
        </p:nvSpPr>
        <p:spPr>
          <a:xfrm>
            <a:off x="802761" y="315091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51070C7-091D-E8F7-0B65-8C7B157C39DA}"/>
              </a:ext>
            </a:extLst>
          </p:cNvPr>
          <p:cNvSpPr/>
          <p:nvPr/>
        </p:nvSpPr>
        <p:spPr>
          <a:xfrm>
            <a:off x="1143706" y="315091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1E754D3-9A55-8CCD-4AB4-46C9A1C486EA}"/>
              </a:ext>
            </a:extLst>
          </p:cNvPr>
          <p:cNvSpPr/>
          <p:nvPr/>
        </p:nvSpPr>
        <p:spPr>
          <a:xfrm>
            <a:off x="1484651" y="315091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CEC4126-2C7D-4B47-C972-0C6ECFDFCDD6}"/>
              </a:ext>
            </a:extLst>
          </p:cNvPr>
          <p:cNvSpPr/>
          <p:nvPr/>
        </p:nvSpPr>
        <p:spPr>
          <a:xfrm>
            <a:off x="1825597" y="315091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7CAE54E-180E-399A-15B4-75E02370209E}"/>
              </a:ext>
            </a:extLst>
          </p:cNvPr>
          <p:cNvSpPr/>
          <p:nvPr/>
        </p:nvSpPr>
        <p:spPr>
          <a:xfrm>
            <a:off x="802761" y="344984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2981240-C25E-8F6E-4707-DED209886DF2}"/>
              </a:ext>
            </a:extLst>
          </p:cNvPr>
          <p:cNvSpPr/>
          <p:nvPr/>
        </p:nvSpPr>
        <p:spPr>
          <a:xfrm>
            <a:off x="1143706" y="344984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4E570DD-D878-AFE4-5972-4CAB2FC42D62}"/>
              </a:ext>
            </a:extLst>
          </p:cNvPr>
          <p:cNvSpPr/>
          <p:nvPr/>
        </p:nvSpPr>
        <p:spPr>
          <a:xfrm>
            <a:off x="1484651" y="344984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B7B74ED-FE27-F41C-BC94-119759D0EF1F}"/>
              </a:ext>
            </a:extLst>
          </p:cNvPr>
          <p:cNvSpPr/>
          <p:nvPr/>
        </p:nvSpPr>
        <p:spPr>
          <a:xfrm>
            <a:off x="1825597" y="344984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0952A22-AC2D-E44D-F9A5-7665BFB7635D}"/>
              </a:ext>
            </a:extLst>
          </p:cNvPr>
          <p:cNvSpPr/>
          <p:nvPr/>
        </p:nvSpPr>
        <p:spPr>
          <a:xfrm>
            <a:off x="802761" y="374876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A2DE27F-7657-DD43-5226-963B41E0DB8D}"/>
              </a:ext>
            </a:extLst>
          </p:cNvPr>
          <p:cNvSpPr/>
          <p:nvPr/>
        </p:nvSpPr>
        <p:spPr>
          <a:xfrm>
            <a:off x="1143706" y="374876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F9B72D-E597-0DE7-AE6E-D58C302AD3A9}"/>
              </a:ext>
            </a:extLst>
          </p:cNvPr>
          <p:cNvSpPr/>
          <p:nvPr/>
        </p:nvSpPr>
        <p:spPr>
          <a:xfrm>
            <a:off x="1484651" y="374876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FDE0509-9432-ED49-ED3C-D8A9B72861ED}"/>
              </a:ext>
            </a:extLst>
          </p:cNvPr>
          <p:cNvSpPr/>
          <p:nvPr/>
        </p:nvSpPr>
        <p:spPr>
          <a:xfrm>
            <a:off x="1825597" y="374876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FFDA2FF-0919-4D75-C48A-0F38B70F3D1C}"/>
              </a:ext>
            </a:extLst>
          </p:cNvPr>
          <p:cNvSpPr txBox="1"/>
          <p:nvPr/>
        </p:nvSpPr>
        <p:spPr>
          <a:xfrm>
            <a:off x="2155965" y="3078850"/>
            <a:ext cx="104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20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85D145D-8C3B-B7B2-D358-D9D483444461}"/>
              </a:ext>
            </a:extLst>
          </p:cNvPr>
          <p:cNvSpPr/>
          <p:nvPr/>
        </p:nvSpPr>
        <p:spPr>
          <a:xfrm>
            <a:off x="6219980" y="2803794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9B682AC-1E0C-1F13-DA2D-188A3E5F91EE}"/>
              </a:ext>
            </a:extLst>
          </p:cNvPr>
          <p:cNvSpPr/>
          <p:nvPr/>
        </p:nvSpPr>
        <p:spPr>
          <a:xfrm>
            <a:off x="6219980" y="3102719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4991EEF-7E0D-85B3-7191-A892658D00DE}"/>
              </a:ext>
            </a:extLst>
          </p:cNvPr>
          <p:cNvSpPr/>
          <p:nvPr/>
        </p:nvSpPr>
        <p:spPr>
          <a:xfrm>
            <a:off x="6219980" y="3401644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9DDB407-C14B-A8DB-3EB1-FBFA8A873A85}"/>
              </a:ext>
            </a:extLst>
          </p:cNvPr>
          <p:cNvSpPr/>
          <p:nvPr/>
        </p:nvSpPr>
        <p:spPr>
          <a:xfrm>
            <a:off x="6219980" y="3700569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7D589AD1-9FD5-6CE4-E83B-9D7581E02B99}"/>
              </a:ext>
            </a:extLst>
          </p:cNvPr>
          <p:cNvCxnSpPr/>
          <p:nvPr/>
        </p:nvCxnSpPr>
        <p:spPr>
          <a:xfrm>
            <a:off x="5972629" y="3375218"/>
            <a:ext cx="732971" cy="0"/>
          </a:xfrm>
          <a:prstGeom prst="line">
            <a:avLst/>
          </a:prstGeom>
          <a:ln w="1905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99527B0F-A367-F820-675E-4A0A171B5A2F}"/>
              </a:ext>
            </a:extLst>
          </p:cNvPr>
          <p:cNvSpPr txBox="1"/>
          <p:nvPr/>
        </p:nvSpPr>
        <p:spPr>
          <a:xfrm>
            <a:off x="6413830" y="3085500"/>
            <a:ext cx="1046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23E766D-41A5-8A58-9C2E-D931E82ECC83}"/>
                  </a:ext>
                </a:extLst>
              </p:cNvPr>
              <p:cNvSpPr txBox="1"/>
              <p:nvPr/>
            </p:nvSpPr>
            <p:spPr>
              <a:xfrm>
                <a:off x="2808514" y="4832728"/>
                <a:ext cx="12863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E23E766D-41A5-8A58-9C2E-D931E82ECC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8514" y="4832728"/>
                <a:ext cx="1286383" cy="523220"/>
              </a:xfrm>
              <a:prstGeom prst="rect">
                <a:avLst/>
              </a:prstGeom>
              <a:blipFill>
                <a:blip r:embed="rId8"/>
                <a:stretch>
                  <a:fillRect l="-4265" t="-11628" r="-379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36B8F37B-7224-BBDA-4AF3-58D04B2B2E81}"/>
                  </a:ext>
                </a:extLst>
              </p:cNvPr>
              <p:cNvSpPr txBox="1"/>
              <p:nvPr/>
            </p:nvSpPr>
            <p:spPr>
              <a:xfrm>
                <a:off x="4694547" y="4832726"/>
                <a:ext cx="13869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17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36B8F37B-7224-BBDA-4AF3-58D04B2B2E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4547" y="4832726"/>
                <a:ext cx="1386939" cy="523220"/>
              </a:xfrm>
              <a:prstGeom prst="rect">
                <a:avLst/>
              </a:prstGeom>
              <a:blipFill>
                <a:blip r:embed="rId9"/>
                <a:stretch>
                  <a:fillRect t="-11628" r="-614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A7BFEB9-F8AB-3258-C33C-AC1693F3C652}"/>
                  </a:ext>
                </a:extLst>
              </p:cNvPr>
              <p:cNvSpPr txBox="1"/>
              <p:nvPr/>
            </p:nvSpPr>
            <p:spPr>
              <a:xfrm>
                <a:off x="3736797" y="5537500"/>
                <a:ext cx="13869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 17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A7BFEB9-F8AB-3258-C33C-AC1693F3C6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6797" y="5537500"/>
                <a:ext cx="1386939" cy="523220"/>
              </a:xfrm>
              <a:prstGeom prst="rect">
                <a:avLst/>
              </a:prstGeom>
              <a:blipFill>
                <a:blip r:embed="rId10"/>
                <a:stretch>
                  <a:fillRect l="-7018" t="-10465" r="-1315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D9CC5E6-0F47-F5AC-B12B-7FF9C8089672}"/>
              </a:ext>
            </a:extLst>
          </p:cNvPr>
          <p:cNvCxnSpPr>
            <a:cxnSpLocks/>
          </p:cNvCxnSpPr>
          <p:nvPr/>
        </p:nvCxnSpPr>
        <p:spPr>
          <a:xfrm>
            <a:off x="2964652" y="5283847"/>
            <a:ext cx="366485" cy="0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08AF8D33-DEEA-1A6F-66DB-FB2319F49894}"/>
              </a:ext>
            </a:extLst>
          </p:cNvPr>
          <p:cNvCxnSpPr>
            <a:cxnSpLocks/>
          </p:cNvCxnSpPr>
          <p:nvPr/>
        </p:nvCxnSpPr>
        <p:spPr>
          <a:xfrm>
            <a:off x="4894062" y="5299520"/>
            <a:ext cx="366485" cy="0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>
            <a:extLst>
              <a:ext uri="{FF2B5EF4-FFF2-40B4-BE49-F238E27FC236}">
                <a16:creationId xmlns:a16="http://schemas.microsoft.com/office/drawing/2014/main" id="{F2FE230A-5190-0933-3C9C-D07DF7081206}"/>
              </a:ext>
            </a:extLst>
          </p:cNvPr>
          <p:cNvSpPr/>
          <p:nvPr/>
        </p:nvSpPr>
        <p:spPr>
          <a:xfrm>
            <a:off x="2154053" y="285199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8DBC4724-4D9B-04CE-84B1-B7E7D85BC257}"/>
              </a:ext>
            </a:extLst>
          </p:cNvPr>
          <p:cNvSpPr/>
          <p:nvPr/>
        </p:nvSpPr>
        <p:spPr>
          <a:xfrm>
            <a:off x="2154053" y="315091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4D89938-BB72-3018-AA05-11FEC42F1A19}"/>
              </a:ext>
            </a:extLst>
          </p:cNvPr>
          <p:cNvSpPr/>
          <p:nvPr/>
        </p:nvSpPr>
        <p:spPr>
          <a:xfrm>
            <a:off x="2154053" y="3449841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7BB5CB3-2D46-89DD-5DD9-34C81DFD119D}"/>
              </a:ext>
            </a:extLst>
          </p:cNvPr>
          <p:cNvSpPr/>
          <p:nvPr/>
        </p:nvSpPr>
        <p:spPr>
          <a:xfrm>
            <a:off x="2154053" y="3748766"/>
            <a:ext cx="250728" cy="250728"/>
          </a:xfrm>
          <a:prstGeom prst="ellips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909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6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 animBg="1"/>
      <p:bldP spid="29" grpId="0" animBg="1"/>
      <p:bldP spid="30" grpId="0" animBg="1"/>
      <p:bldP spid="31" grpId="0" animBg="1"/>
      <p:bldP spid="33" grpId="0"/>
      <p:bldP spid="36" grpId="0"/>
      <p:bldP spid="39" grpId="0" animBg="1"/>
      <p:bldP spid="40" grpId="0" animBg="1"/>
      <p:bldP spid="41" grpId="0" animBg="1"/>
      <p:bldP spid="4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84C2CB3-85CC-D431-5E1C-BA19982B5123}"/>
                  </a:ext>
                </a:extLst>
              </p:cNvPr>
              <p:cNvSpPr txBox="1"/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What is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84C2CB3-85CC-D431-5E1C-BA19982B51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426" y="384427"/>
                <a:ext cx="7848055" cy="523220"/>
              </a:xfrm>
              <a:prstGeom prst="rect">
                <a:avLst/>
              </a:prstGeom>
              <a:blipFill>
                <a:blip r:embed="rId2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ular Callout 23">
            <a:extLst>
              <a:ext uri="{FF2B5EF4-FFF2-40B4-BE49-F238E27FC236}">
                <a16:creationId xmlns:a16="http://schemas.microsoft.com/office/drawing/2014/main" id="{3209A70F-3BA2-9F49-7F81-209428868899}"/>
              </a:ext>
            </a:extLst>
          </p:cNvPr>
          <p:cNvSpPr/>
          <p:nvPr/>
        </p:nvSpPr>
        <p:spPr>
          <a:xfrm>
            <a:off x="3053779" y="2012091"/>
            <a:ext cx="3786791" cy="1014801"/>
          </a:xfrm>
          <a:prstGeom prst="wedgeRoundRectCallout">
            <a:avLst>
              <a:gd name="adj1" fmla="val 56216"/>
              <a:gd name="adj2" fmla="val -37888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DB90E4A-DF95-F93B-4B43-4B50ED946195}"/>
                  </a:ext>
                </a:extLst>
              </p:cNvPr>
              <p:cNvSpPr txBox="1"/>
              <p:nvPr/>
            </p:nvSpPr>
            <p:spPr>
              <a:xfrm>
                <a:off x="3053780" y="2102092"/>
                <a:ext cx="378679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started from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 and counted up 3 more 4s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BDB90E4A-DF95-F93B-4B43-4B50ED9461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3780" y="2102092"/>
                <a:ext cx="3786790" cy="830997"/>
              </a:xfrm>
              <a:prstGeom prst="rect">
                <a:avLst/>
              </a:prstGeom>
              <a:blipFill>
                <a:blip r:embed="rId3"/>
                <a:stretch>
                  <a:fillRect t="-5882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6C6C5E6-3AE9-FB5B-F97D-D24200502632}"/>
              </a:ext>
            </a:extLst>
          </p:cNvPr>
          <p:cNvCxnSpPr/>
          <p:nvPr/>
        </p:nvCxnSpPr>
        <p:spPr>
          <a:xfrm>
            <a:off x="1835087" y="4866306"/>
            <a:ext cx="49438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A377FB1-2B5A-9F1B-7275-314E47D86432}"/>
              </a:ext>
            </a:extLst>
          </p:cNvPr>
          <p:cNvSpPr txBox="1"/>
          <p:nvPr/>
        </p:nvSpPr>
        <p:spPr>
          <a:xfrm>
            <a:off x="1698610" y="493659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7" name="Arc 6">
            <a:extLst>
              <a:ext uri="{FF2B5EF4-FFF2-40B4-BE49-F238E27FC236}">
                <a16:creationId xmlns:a16="http://schemas.microsoft.com/office/drawing/2014/main" id="{07ED1AD6-FF30-BE89-F213-44D5A2FCBCB3}"/>
              </a:ext>
            </a:extLst>
          </p:cNvPr>
          <p:cNvSpPr/>
          <p:nvPr/>
        </p:nvSpPr>
        <p:spPr>
          <a:xfrm flipH="1">
            <a:off x="1835087" y="4130332"/>
            <a:ext cx="1840977" cy="1333812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90C8E331-F4AC-EEF5-1E97-EA2761B58D0B}"/>
              </a:ext>
            </a:extLst>
          </p:cNvPr>
          <p:cNvSpPr/>
          <p:nvPr/>
        </p:nvSpPr>
        <p:spPr>
          <a:xfrm flipH="1">
            <a:off x="3676064" y="4131336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D93FB3-2D2A-F51F-13A3-F224D19358B7}"/>
              </a:ext>
            </a:extLst>
          </p:cNvPr>
          <p:cNvSpPr txBox="1"/>
          <p:nvPr/>
        </p:nvSpPr>
        <p:spPr>
          <a:xfrm>
            <a:off x="3384684" y="4901452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52C9F371-115B-AF87-66E8-641DACB0ECC9}"/>
                  </a:ext>
                </a:extLst>
              </p:cNvPr>
              <p:cNvSpPr/>
              <p:nvPr/>
            </p:nvSpPr>
            <p:spPr>
              <a:xfrm>
                <a:off x="2144727" y="3608116"/>
                <a:ext cx="11528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</a:t>
                </a:r>
                <a:endParaRPr lang="en-GB" dirty="0"/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52C9F371-115B-AF87-66E8-641DACB0ECC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4727" y="3608116"/>
                <a:ext cx="1152880" cy="523220"/>
              </a:xfrm>
              <a:prstGeom prst="rect">
                <a:avLst/>
              </a:prstGeom>
              <a:blipFill>
                <a:blip r:embed="rId4"/>
                <a:stretch>
                  <a:fillRect l="-11111" t="-11628" r="-952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5CCBED1B-C761-46E5-E970-165A3C342BFB}"/>
                  </a:ext>
                </a:extLst>
              </p:cNvPr>
              <p:cNvSpPr/>
              <p:nvPr/>
            </p:nvSpPr>
            <p:spPr>
              <a:xfrm>
                <a:off x="3627355" y="3608116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</a:t>
                </a:r>
                <a:endParaRPr lang="en-GB" dirty="0"/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5CCBED1B-C761-46E5-E970-165A3C342B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7355" y="3608116"/>
                <a:ext cx="716863" cy="523220"/>
              </a:xfrm>
              <a:prstGeom prst="rect">
                <a:avLst/>
              </a:prstGeom>
              <a:blipFill>
                <a:blip r:embed="rId5"/>
                <a:stretch>
                  <a:fillRect t="-11628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B9C7978-CB96-1BB1-3AA7-DDE74C48865B}"/>
              </a:ext>
            </a:extLst>
          </p:cNvPr>
          <p:cNvSpPr txBox="1"/>
          <p:nvPr/>
        </p:nvSpPr>
        <p:spPr>
          <a:xfrm>
            <a:off x="4054521" y="4901452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52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28F93C3C-8D6F-5FF5-E9B3-EC6C3600512D}"/>
              </a:ext>
            </a:extLst>
          </p:cNvPr>
          <p:cNvSpPr/>
          <p:nvPr/>
        </p:nvSpPr>
        <p:spPr>
          <a:xfrm flipH="1">
            <a:off x="4362853" y="4135342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94CFD45-6410-8C57-09A3-503F63D1EAAE}"/>
                  </a:ext>
                </a:extLst>
              </p:cNvPr>
              <p:cNvSpPr/>
              <p:nvPr/>
            </p:nvSpPr>
            <p:spPr>
              <a:xfrm>
                <a:off x="4314144" y="3612122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</a:t>
                </a:r>
                <a:endParaRPr lang="en-GB" dirty="0"/>
              </a:p>
            </p:txBody>
          </p:sp>
        </mc:Choice>
        <mc:Fallback xmlns=""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94CFD45-6410-8C57-09A3-503F63D1EA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4144" y="3612122"/>
                <a:ext cx="716863" cy="523220"/>
              </a:xfrm>
              <a:prstGeom prst="rect">
                <a:avLst/>
              </a:prstGeom>
              <a:blipFill>
                <a:blip r:embed="rId6"/>
                <a:stretch>
                  <a:fillRect t="-11765" r="-1538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C2C0DC62-9B63-69D2-B688-D53E32B662D7}"/>
              </a:ext>
            </a:extLst>
          </p:cNvPr>
          <p:cNvSpPr txBox="1"/>
          <p:nvPr/>
        </p:nvSpPr>
        <p:spPr>
          <a:xfrm>
            <a:off x="4741310" y="4905458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56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9C29B73A-3F00-B9ED-54B4-31AAD56F4E80}"/>
              </a:ext>
            </a:extLst>
          </p:cNvPr>
          <p:cNvSpPr/>
          <p:nvPr/>
        </p:nvSpPr>
        <p:spPr>
          <a:xfrm flipH="1">
            <a:off x="5049642" y="4139348"/>
            <a:ext cx="688050" cy="1328481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74B73242-D737-E9C0-0A58-E3E7292C25AF}"/>
                  </a:ext>
                </a:extLst>
              </p:cNvPr>
              <p:cNvSpPr/>
              <p:nvPr/>
            </p:nvSpPr>
            <p:spPr>
              <a:xfrm>
                <a:off x="5000933" y="3616128"/>
                <a:ext cx="716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4</a:t>
                </a:r>
                <a:endParaRPr lang="en-GB" dirty="0"/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74B73242-D737-E9C0-0A58-E3E7292C25A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0933" y="3616128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EADCC81C-7D2E-755B-EB97-679826E5C1E0}"/>
              </a:ext>
            </a:extLst>
          </p:cNvPr>
          <p:cNvSpPr txBox="1"/>
          <p:nvPr/>
        </p:nvSpPr>
        <p:spPr>
          <a:xfrm>
            <a:off x="5428099" y="4909464"/>
            <a:ext cx="58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774B1E7-177A-2E4D-A66B-7AEBFD2FED4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67652" y="514657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4104F1E-433E-7DE7-3D03-E2F264E29FFC}"/>
              </a:ext>
            </a:extLst>
          </p:cNvPr>
          <p:cNvSpPr txBox="1"/>
          <p:nvPr/>
        </p:nvSpPr>
        <p:spPr>
          <a:xfrm>
            <a:off x="5549333" y="63229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07655A5-4851-BF36-A2C2-6E6B34A9C3AC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36553" y="1341826"/>
            <a:ext cx="960487" cy="74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95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/>
      <p:bldP spid="7" grpId="0" animBg="1"/>
      <p:bldP spid="8" grpId="0" animBg="1"/>
      <p:bldP spid="9" grpId="0"/>
      <p:bldP spid="11" grpId="0"/>
      <p:bldP spid="12" grpId="0"/>
      <p:bldP spid="13" grpId="0" animBg="1"/>
      <p:bldP spid="14" grpId="0"/>
      <p:bldP spid="15" grpId="0"/>
      <p:bldP spid="16" grpId="0" animBg="1"/>
      <p:bldP spid="17" grpId="0"/>
      <p:bldP spid="18" grpId="0"/>
      <p:bldP spid="20" grpId="0"/>
      <p:bldP spid="20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7D470E5-98F4-810B-7148-9437B5CE20F9}"/>
                  </a:ext>
                </a:extLst>
              </p:cNvPr>
              <p:cNvSpPr txBox="1"/>
              <p:nvPr/>
            </p:nvSpPr>
            <p:spPr>
              <a:xfrm>
                <a:off x="1028226" y="384427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What is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7D470E5-98F4-810B-7148-9437B5CE20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8226" y="384427"/>
                <a:ext cx="7848055" cy="523220"/>
              </a:xfrm>
              <a:prstGeom prst="rect">
                <a:avLst/>
              </a:prstGeom>
              <a:blipFill>
                <a:blip r:embed="rId2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ular Callout 22">
            <a:extLst>
              <a:ext uri="{FF2B5EF4-FFF2-40B4-BE49-F238E27FC236}">
                <a16:creationId xmlns:a16="http://schemas.microsoft.com/office/drawing/2014/main" id="{B793F271-F72D-087C-EFAF-AC4E5ED65F1C}"/>
              </a:ext>
            </a:extLst>
          </p:cNvPr>
          <p:cNvSpPr/>
          <p:nvPr/>
        </p:nvSpPr>
        <p:spPr>
          <a:xfrm>
            <a:off x="2400110" y="1434692"/>
            <a:ext cx="3725525" cy="846829"/>
          </a:xfrm>
          <a:prstGeom prst="wedgeRoundRectCallout">
            <a:avLst>
              <a:gd name="adj1" fmla="val -61596"/>
              <a:gd name="adj2" fmla="val 28442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94FBDC1-DBAE-3FCC-8724-7047A679F165}"/>
                  </a:ext>
                </a:extLst>
              </p:cNvPr>
              <p:cNvSpPr txBox="1"/>
              <p:nvPr/>
            </p:nvSpPr>
            <p:spPr>
              <a:xfrm>
                <a:off x="2400109" y="1450524"/>
                <a:ext cx="372552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added 10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 and 5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4 to make 60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94FBDC1-DBAE-3FCC-8724-7047A679F1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109" y="1450524"/>
                <a:ext cx="3725525" cy="830997"/>
              </a:xfrm>
              <a:prstGeom prst="rect">
                <a:avLst/>
              </a:prstGeom>
              <a:blipFill>
                <a:blip r:embed="rId3"/>
                <a:stretch>
                  <a:fillRect l="-818" t="-5882" r="-2455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A7959B0-E3F6-5F2B-3BE0-764E56E49624}"/>
                  </a:ext>
                </a:extLst>
              </p:cNvPr>
              <p:cNvSpPr txBox="1"/>
              <p:nvPr/>
            </p:nvSpPr>
            <p:spPr>
              <a:xfrm>
                <a:off x="2229696" y="4418069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A7959B0-E3F6-5F2B-3BE0-764E56E496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9696" y="4418069"/>
                <a:ext cx="7848055" cy="523220"/>
              </a:xfrm>
              <a:prstGeom prst="rect">
                <a:avLst/>
              </a:prstGeom>
              <a:blipFill>
                <a:blip r:embed="rId4"/>
                <a:stretch>
                  <a:fillRect l="-163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139EAB6-80CA-F420-D208-FB4C45E7DFE4}"/>
                  </a:ext>
                </a:extLst>
              </p:cNvPr>
              <p:cNvSpPr txBox="1"/>
              <p:nvPr/>
            </p:nvSpPr>
            <p:spPr>
              <a:xfrm>
                <a:off x="5330903" y="4392102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9139EAB6-80CA-F420-D208-FB4C45E7DF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0903" y="4392102"/>
                <a:ext cx="2186152" cy="523220"/>
              </a:xfrm>
              <a:prstGeom prst="rect">
                <a:avLst/>
              </a:prstGeom>
              <a:blipFill>
                <a:blip r:embed="rId5"/>
                <a:stretch>
                  <a:fillRect l="-5571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073188D-1E85-2920-7E5A-BBA1FCA68295}"/>
                  </a:ext>
                </a:extLst>
              </p:cNvPr>
              <p:cNvSpPr txBox="1"/>
              <p:nvPr/>
            </p:nvSpPr>
            <p:spPr>
              <a:xfrm>
                <a:off x="3546652" y="4965459"/>
                <a:ext cx="21861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F073188D-1E85-2920-7E5A-BBA1FCA682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6652" y="4965459"/>
                <a:ext cx="2186152" cy="523220"/>
              </a:xfrm>
              <a:prstGeom prst="rect">
                <a:avLst/>
              </a:prstGeom>
              <a:blipFill>
                <a:blip r:embed="rId6"/>
                <a:stretch>
                  <a:fillRect l="-5866" t="-11765" r="-223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Group 7">
            <a:extLst>
              <a:ext uri="{FF2B5EF4-FFF2-40B4-BE49-F238E27FC236}">
                <a16:creationId xmlns:a16="http://schemas.microsoft.com/office/drawing/2014/main" id="{7FC95E3C-9D93-2427-74F4-58F7488A277E}"/>
              </a:ext>
            </a:extLst>
          </p:cNvPr>
          <p:cNvGrpSpPr/>
          <p:nvPr/>
        </p:nvGrpSpPr>
        <p:grpSpPr>
          <a:xfrm>
            <a:off x="1733512" y="2884248"/>
            <a:ext cx="3513076" cy="1504696"/>
            <a:chOff x="909657" y="2880679"/>
            <a:chExt cx="3513076" cy="1504696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410265D-280D-9FBE-0A25-71B30E7C7A05}"/>
                </a:ext>
              </a:extLst>
            </p:cNvPr>
            <p:cNvSpPr/>
            <p:nvPr/>
          </p:nvSpPr>
          <p:spPr>
            <a:xfrm>
              <a:off x="909657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BEA3A64-2A39-116B-BC6D-77B5D02A5FA0}"/>
                </a:ext>
              </a:extLst>
            </p:cNvPr>
            <p:cNvSpPr/>
            <p:nvPr/>
          </p:nvSpPr>
          <p:spPr>
            <a:xfrm>
              <a:off x="909657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029EEB7-2EDA-9B7F-6586-9F1E95E17C4A}"/>
                </a:ext>
              </a:extLst>
            </p:cNvPr>
            <p:cNvSpPr/>
            <p:nvPr/>
          </p:nvSpPr>
          <p:spPr>
            <a:xfrm>
              <a:off x="909657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ED31F00B-0F68-2F74-488F-61783E8028F6}"/>
                </a:ext>
              </a:extLst>
            </p:cNvPr>
            <p:cNvSpPr/>
            <p:nvPr/>
          </p:nvSpPr>
          <p:spPr>
            <a:xfrm>
              <a:off x="1263999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B38A1A88-F4C2-569A-6613-A4FB9E84B7AC}"/>
                </a:ext>
              </a:extLst>
            </p:cNvPr>
            <p:cNvSpPr/>
            <p:nvPr/>
          </p:nvSpPr>
          <p:spPr>
            <a:xfrm>
              <a:off x="1263999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E44D5D5D-C5F7-CA30-A627-4E6A9DABEE14}"/>
                </a:ext>
              </a:extLst>
            </p:cNvPr>
            <p:cNvSpPr/>
            <p:nvPr/>
          </p:nvSpPr>
          <p:spPr>
            <a:xfrm>
              <a:off x="1263999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E3E698E-79B6-3516-80DD-DAC1394FF3EA}"/>
                </a:ext>
              </a:extLst>
            </p:cNvPr>
            <p:cNvSpPr/>
            <p:nvPr/>
          </p:nvSpPr>
          <p:spPr>
            <a:xfrm>
              <a:off x="1618341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A44EB42-7617-80BE-320A-C500D76D6338}"/>
                </a:ext>
              </a:extLst>
            </p:cNvPr>
            <p:cNvSpPr/>
            <p:nvPr/>
          </p:nvSpPr>
          <p:spPr>
            <a:xfrm>
              <a:off x="1618341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63B3DDC-E5BC-A076-7309-0145F7FB1F3B}"/>
                </a:ext>
              </a:extLst>
            </p:cNvPr>
            <p:cNvSpPr/>
            <p:nvPr/>
          </p:nvSpPr>
          <p:spPr>
            <a:xfrm>
              <a:off x="1618341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43CFEDA0-B766-A180-291F-31D938A371B7}"/>
                </a:ext>
              </a:extLst>
            </p:cNvPr>
            <p:cNvSpPr/>
            <p:nvPr/>
          </p:nvSpPr>
          <p:spPr>
            <a:xfrm>
              <a:off x="1972683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FD7F552-C3B8-7A6F-2B6F-7069D8F3CBF8}"/>
                </a:ext>
              </a:extLst>
            </p:cNvPr>
            <p:cNvSpPr/>
            <p:nvPr/>
          </p:nvSpPr>
          <p:spPr>
            <a:xfrm>
              <a:off x="1972683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449CF25-4626-ACE4-DB76-794B9CF1EE49}"/>
                </a:ext>
              </a:extLst>
            </p:cNvPr>
            <p:cNvSpPr/>
            <p:nvPr/>
          </p:nvSpPr>
          <p:spPr>
            <a:xfrm>
              <a:off x="1972683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97D2008-48B3-E440-BA71-8DD0B398C7BE}"/>
                </a:ext>
              </a:extLst>
            </p:cNvPr>
            <p:cNvSpPr/>
            <p:nvPr/>
          </p:nvSpPr>
          <p:spPr>
            <a:xfrm>
              <a:off x="2327025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22C848BB-BC82-2614-B5E0-497D79C40E53}"/>
                </a:ext>
              </a:extLst>
            </p:cNvPr>
            <p:cNvSpPr/>
            <p:nvPr/>
          </p:nvSpPr>
          <p:spPr>
            <a:xfrm>
              <a:off x="2327025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8442B043-FB37-6BBC-10FB-2726883CCA48}"/>
                </a:ext>
              </a:extLst>
            </p:cNvPr>
            <p:cNvSpPr/>
            <p:nvPr/>
          </p:nvSpPr>
          <p:spPr>
            <a:xfrm>
              <a:off x="2327025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300A2D1-3192-663F-976B-1361BCE2D391}"/>
                </a:ext>
              </a:extLst>
            </p:cNvPr>
            <p:cNvSpPr/>
            <p:nvPr/>
          </p:nvSpPr>
          <p:spPr>
            <a:xfrm>
              <a:off x="2681367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2A32058E-A22A-D9FD-1550-249B2F7DD8B0}"/>
                </a:ext>
              </a:extLst>
            </p:cNvPr>
            <p:cNvSpPr/>
            <p:nvPr/>
          </p:nvSpPr>
          <p:spPr>
            <a:xfrm>
              <a:off x="2681367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49CC179D-21EA-3FC9-DF96-193DD0040607}"/>
                </a:ext>
              </a:extLst>
            </p:cNvPr>
            <p:cNvSpPr/>
            <p:nvPr/>
          </p:nvSpPr>
          <p:spPr>
            <a:xfrm>
              <a:off x="2681367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48A55387-A808-A550-22F9-15F4271FC5C7}"/>
                </a:ext>
              </a:extLst>
            </p:cNvPr>
            <p:cNvSpPr/>
            <p:nvPr/>
          </p:nvSpPr>
          <p:spPr>
            <a:xfrm>
              <a:off x="3035709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1DC2E3B-AB99-CF68-34B8-42D77D23993F}"/>
                </a:ext>
              </a:extLst>
            </p:cNvPr>
            <p:cNvSpPr/>
            <p:nvPr/>
          </p:nvSpPr>
          <p:spPr>
            <a:xfrm>
              <a:off x="3035709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E6B58F26-77B0-C60E-CB4F-5B4E39BFDE7E}"/>
                </a:ext>
              </a:extLst>
            </p:cNvPr>
            <p:cNvSpPr/>
            <p:nvPr/>
          </p:nvSpPr>
          <p:spPr>
            <a:xfrm>
              <a:off x="3035709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7BF66598-E2D6-FF5C-F2DB-3A63A2C6A5B9}"/>
                </a:ext>
              </a:extLst>
            </p:cNvPr>
            <p:cNvSpPr/>
            <p:nvPr/>
          </p:nvSpPr>
          <p:spPr>
            <a:xfrm>
              <a:off x="3390051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A5D99D87-843E-4C03-DD23-03A4B9A9AB48}"/>
                </a:ext>
              </a:extLst>
            </p:cNvPr>
            <p:cNvSpPr/>
            <p:nvPr/>
          </p:nvSpPr>
          <p:spPr>
            <a:xfrm>
              <a:off x="3390051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84E443D6-7521-2230-040C-B1D1FA8CAD0D}"/>
                </a:ext>
              </a:extLst>
            </p:cNvPr>
            <p:cNvSpPr/>
            <p:nvPr/>
          </p:nvSpPr>
          <p:spPr>
            <a:xfrm>
              <a:off x="3390051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561B1DF-03B9-C730-9150-8BA940DE9D16}"/>
                </a:ext>
              </a:extLst>
            </p:cNvPr>
            <p:cNvSpPr/>
            <p:nvPr/>
          </p:nvSpPr>
          <p:spPr>
            <a:xfrm>
              <a:off x="3744393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C99F931C-0C1B-E828-4797-BB5C40E328F5}"/>
                </a:ext>
              </a:extLst>
            </p:cNvPr>
            <p:cNvSpPr/>
            <p:nvPr/>
          </p:nvSpPr>
          <p:spPr>
            <a:xfrm>
              <a:off x="3744393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9F01456D-845D-1287-2898-FB2264917103}"/>
                </a:ext>
              </a:extLst>
            </p:cNvPr>
            <p:cNvSpPr/>
            <p:nvPr/>
          </p:nvSpPr>
          <p:spPr>
            <a:xfrm>
              <a:off x="3744393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526DA035-6329-5229-F201-EC1BDDE3E0C4}"/>
                </a:ext>
              </a:extLst>
            </p:cNvPr>
            <p:cNvSpPr/>
            <p:nvPr/>
          </p:nvSpPr>
          <p:spPr>
            <a:xfrm>
              <a:off x="4098733" y="2880679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1E58B55-24A1-A73C-D6E8-39C8651CDD75}"/>
                </a:ext>
              </a:extLst>
            </p:cNvPr>
            <p:cNvSpPr/>
            <p:nvPr/>
          </p:nvSpPr>
          <p:spPr>
            <a:xfrm>
              <a:off x="4098733" y="3269374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9F754EC7-11AB-F6CB-ACFA-ECB185DD0F1D}"/>
                </a:ext>
              </a:extLst>
            </p:cNvPr>
            <p:cNvSpPr/>
            <p:nvPr/>
          </p:nvSpPr>
          <p:spPr>
            <a:xfrm>
              <a:off x="4098733" y="3658070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D8B0F991-03E2-0516-0F6C-18D0425D58D3}"/>
                </a:ext>
              </a:extLst>
            </p:cNvPr>
            <p:cNvSpPr/>
            <p:nvPr/>
          </p:nvSpPr>
          <p:spPr>
            <a:xfrm>
              <a:off x="909657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1D700CE8-D006-32D1-F1F9-376CA29CF12E}"/>
                </a:ext>
              </a:extLst>
            </p:cNvPr>
            <p:cNvSpPr/>
            <p:nvPr/>
          </p:nvSpPr>
          <p:spPr>
            <a:xfrm>
              <a:off x="1263999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3EBEF7D-1847-A7F4-1BC7-EFBCC2B93639}"/>
                </a:ext>
              </a:extLst>
            </p:cNvPr>
            <p:cNvSpPr/>
            <p:nvPr/>
          </p:nvSpPr>
          <p:spPr>
            <a:xfrm>
              <a:off x="1618341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4118C1E9-008A-F8D2-B650-DC04A7279CE0}"/>
                </a:ext>
              </a:extLst>
            </p:cNvPr>
            <p:cNvSpPr/>
            <p:nvPr/>
          </p:nvSpPr>
          <p:spPr>
            <a:xfrm>
              <a:off x="1972683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CAF88533-6AB8-F0ED-0816-369CEB42A3AA}"/>
                </a:ext>
              </a:extLst>
            </p:cNvPr>
            <p:cNvSpPr/>
            <p:nvPr/>
          </p:nvSpPr>
          <p:spPr>
            <a:xfrm>
              <a:off x="2327025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F384D2E8-801F-1DCE-071C-F472E4785AEF}"/>
                </a:ext>
              </a:extLst>
            </p:cNvPr>
            <p:cNvSpPr/>
            <p:nvPr/>
          </p:nvSpPr>
          <p:spPr>
            <a:xfrm>
              <a:off x="2681367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F20D6D4-E5FE-0CE9-D69C-75B1746AC424}"/>
                </a:ext>
              </a:extLst>
            </p:cNvPr>
            <p:cNvSpPr/>
            <p:nvPr/>
          </p:nvSpPr>
          <p:spPr>
            <a:xfrm>
              <a:off x="3035709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639C757F-A2C1-AE6C-9FC5-3F1FDEFCCC97}"/>
                </a:ext>
              </a:extLst>
            </p:cNvPr>
            <p:cNvSpPr/>
            <p:nvPr/>
          </p:nvSpPr>
          <p:spPr>
            <a:xfrm>
              <a:off x="3390051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78C53B8D-27C5-E5F8-F99B-AA049170D2DE}"/>
                </a:ext>
              </a:extLst>
            </p:cNvPr>
            <p:cNvSpPr/>
            <p:nvPr/>
          </p:nvSpPr>
          <p:spPr>
            <a:xfrm>
              <a:off x="3744393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23520813-310D-B5C2-D79C-B6B95F72CF16}"/>
                </a:ext>
              </a:extLst>
            </p:cNvPr>
            <p:cNvSpPr/>
            <p:nvPr/>
          </p:nvSpPr>
          <p:spPr>
            <a:xfrm>
              <a:off x="4098733" y="4046766"/>
              <a:ext cx="324000" cy="338609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51239DDF-F167-78A9-E7B1-29C8E9E0F98B}"/>
              </a:ext>
            </a:extLst>
          </p:cNvPr>
          <p:cNvGrpSpPr/>
          <p:nvPr/>
        </p:nvGrpSpPr>
        <p:grpSpPr>
          <a:xfrm>
            <a:off x="5325476" y="2887817"/>
            <a:ext cx="1746795" cy="1501127"/>
            <a:chOff x="4501621" y="2884248"/>
            <a:chExt cx="1746795" cy="1501127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797AFD6-B09F-9050-3914-B8EC79A88B6B}"/>
                </a:ext>
              </a:extLst>
            </p:cNvPr>
            <p:cNvSpPr/>
            <p:nvPr/>
          </p:nvSpPr>
          <p:spPr>
            <a:xfrm>
              <a:off x="4501621" y="2884248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C7CF2A89-E78D-7278-8D44-50689787D5DA}"/>
                </a:ext>
              </a:extLst>
            </p:cNvPr>
            <p:cNvSpPr/>
            <p:nvPr/>
          </p:nvSpPr>
          <p:spPr>
            <a:xfrm>
              <a:off x="4501621" y="3272943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ED40060B-DCA5-0B0F-9648-CFBCBE5CCF61}"/>
                </a:ext>
              </a:extLst>
            </p:cNvPr>
            <p:cNvSpPr/>
            <p:nvPr/>
          </p:nvSpPr>
          <p:spPr>
            <a:xfrm>
              <a:off x="4501621" y="3661639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7364AB11-8E20-5FC6-8808-F9DC933D5CBC}"/>
                </a:ext>
              </a:extLst>
            </p:cNvPr>
            <p:cNvSpPr/>
            <p:nvPr/>
          </p:nvSpPr>
          <p:spPr>
            <a:xfrm>
              <a:off x="4855963" y="2884248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AD338E83-4D07-6F4D-5FB8-6DC572BD5CCF}"/>
                </a:ext>
              </a:extLst>
            </p:cNvPr>
            <p:cNvSpPr/>
            <p:nvPr/>
          </p:nvSpPr>
          <p:spPr>
            <a:xfrm>
              <a:off x="4855963" y="3272943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34FC8CB7-FD8E-CB0F-D05F-5E7BC88AA81F}"/>
                </a:ext>
              </a:extLst>
            </p:cNvPr>
            <p:cNvSpPr/>
            <p:nvPr/>
          </p:nvSpPr>
          <p:spPr>
            <a:xfrm>
              <a:off x="4855963" y="3661639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3544D3F-1ED0-D58E-66BB-60F2E5B3E9EC}"/>
                </a:ext>
              </a:extLst>
            </p:cNvPr>
            <p:cNvSpPr/>
            <p:nvPr/>
          </p:nvSpPr>
          <p:spPr>
            <a:xfrm>
              <a:off x="5210305" y="2884248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B54DE8F-D8C0-A4FB-3BC8-F2FAFAF744DB}"/>
                </a:ext>
              </a:extLst>
            </p:cNvPr>
            <p:cNvSpPr/>
            <p:nvPr/>
          </p:nvSpPr>
          <p:spPr>
            <a:xfrm>
              <a:off x="5210305" y="3272943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F9B3ECA-10AA-2E5D-1E90-E0EA91E75C2C}"/>
                </a:ext>
              </a:extLst>
            </p:cNvPr>
            <p:cNvSpPr/>
            <p:nvPr/>
          </p:nvSpPr>
          <p:spPr>
            <a:xfrm>
              <a:off x="5210305" y="3661639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F61DAC2-2CA4-1C29-410B-A9B4FB5F2D6F}"/>
                </a:ext>
              </a:extLst>
            </p:cNvPr>
            <p:cNvSpPr/>
            <p:nvPr/>
          </p:nvSpPr>
          <p:spPr>
            <a:xfrm>
              <a:off x="5564647" y="2884248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B8FCE6B4-9576-16B2-A162-E4DC1D3FC88D}"/>
                </a:ext>
              </a:extLst>
            </p:cNvPr>
            <p:cNvSpPr/>
            <p:nvPr/>
          </p:nvSpPr>
          <p:spPr>
            <a:xfrm>
              <a:off x="5564647" y="3272943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DB5F7FFE-6CAB-F1BB-BF32-D65F399C83AD}"/>
                </a:ext>
              </a:extLst>
            </p:cNvPr>
            <p:cNvSpPr/>
            <p:nvPr/>
          </p:nvSpPr>
          <p:spPr>
            <a:xfrm>
              <a:off x="5564647" y="3661639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B0E43AE7-593B-F058-45F2-204B06EDCEE0}"/>
                </a:ext>
              </a:extLst>
            </p:cNvPr>
            <p:cNvSpPr/>
            <p:nvPr/>
          </p:nvSpPr>
          <p:spPr>
            <a:xfrm>
              <a:off x="5918989" y="2884248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E462AF70-CE31-9BB1-6963-4A6C093A3B61}"/>
                </a:ext>
              </a:extLst>
            </p:cNvPr>
            <p:cNvSpPr/>
            <p:nvPr/>
          </p:nvSpPr>
          <p:spPr>
            <a:xfrm>
              <a:off x="5918989" y="3272943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01D70E2E-A7D7-FFE1-29C0-A6E10981BE5E}"/>
                </a:ext>
              </a:extLst>
            </p:cNvPr>
            <p:cNvSpPr/>
            <p:nvPr/>
          </p:nvSpPr>
          <p:spPr>
            <a:xfrm>
              <a:off x="5918989" y="3661639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07D0EC55-B2D9-0ED2-6573-46F41BC8F19D}"/>
                </a:ext>
              </a:extLst>
            </p:cNvPr>
            <p:cNvSpPr/>
            <p:nvPr/>
          </p:nvSpPr>
          <p:spPr>
            <a:xfrm>
              <a:off x="4507048" y="4046766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65069F15-1779-8899-E311-4B042297F9C0}"/>
                </a:ext>
              </a:extLst>
            </p:cNvPr>
            <p:cNvSpPr/>
            <p:nvPr/>
          </p:nvSpPr>
          <p:spPr>
            <a:xfrm>
              <a:off x="4861390" y="4046766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B9BBDF1A-FBD6-241E-6A6B-A38E397E91EF}"/>
                </a:ext>
              </a:extLst>
            </p:cNvPr>
            <p:cNvSpPr/>
            <p:nvPr/>
          </p:nvSpPr>
          <p:spPr>
            <a:xfrm>
              <a:off x="5215732" y="4046766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0569C4C1-7959-AB9E-2672-DCF918AACF20}"/>
                </a:ext>
              </a:extLst>
            </p:cNvPr>
            <p:cNvSpPr/>
            <p:nvPr/>
          </p:nvSpPr>
          <p:spPr>
            <a:xfrm>
              <a:off x="5570074" y="4046766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0DF7855B-498F-B958-4E2C-D4DD82262D23}"/>
                </a:ext>
              </a:extLst>
            </p:cNvPr>
            <p:cNvSpPr/>
            <p:nvPr/>
          </p:nvSpPr>
          <p:spPr>
            <a:xfrm>
              <a:off x="5924416" y="4046766"/>
              <a:ext cx="324000" cy="338609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0" name="Picture 69">
            <a:extLst>
              <a:ext uri="{FF2B5EF4-FFF2-40B4-BE49-F238E27FC236}">
                <a16:creationId xmlns:a16="http://schemas.microsoft.com/office/drawing/2014/main" id="{5AE306CB-5988-171E-A730-FCCE6029F011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975768" y="1465947"/>
            <a:ext cx="988594" cy="81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63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4A989A-449F-27DF-A029-7AC408EA4A22}"/>
                  </a:ext>
                </a:extLst>
              </p:cNvPr>
              <p:cNvSpPr txBox="1"/>
              <p:nvPr/>
            </p:nvSpPr>
            <p:spPr>
              <a:xfrm>
                <a:off x="723426" y="346720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What is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4?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34A989A-449F-27DF-A029-7AC408EA4A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426" y="346720"/>
                <a:ext cx="7848055" cy="523220"/>
              </a:xfrm>
              <a:prstGeom prst="rect">
                <a:avLst/>
              </a:prstGeom>
              <a:blipFill>
                <a:blip r:embed="rId2"/>
                <a:stretch>
                  <a:fillRect l="-163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ounded Rectangular Callout 23">
            <a:extLst>
              <a:ext uri="{FF2B5EF4-FFF2-40B4-BE49-F238E27FC236}">
                <a16:creationId xmlns:a16="http://schemas.microsoft.com/office/drawing/2014/main" id="{66473544-645B-9036-59EC-FEC8DFB32437}"/>
              </a:ext>
            </a:extLst>
          </p:cNvPr>
          <p:cNvSpPr/>
          <p:nvPr/>
        </p:nvSpPr>
        <p:spPr>
          <a:xfrm>
            <a:off x="3149600" y="1060351"/>
            <a:ext cx="3885358" cy="956845"/>
          </a:xfrm>
          <a:prstGeom prst="wedgeRoundRectCallout">
            <a:avLst>
              <a:gd name="adj1" fmla="val 56216"/>
              <a:gd name="adj2" fmla="val -37888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08A944-D76C-3B5F-442C-44EC35EAE900}"/>
              </a:ext>
            </a:extLst>
          </p:cNvPr>
          <p:cNvSpPr txBox="1"/>
          <p:nvPr/>
        </p:nvSpPr>
        <p:spPr>
          <a:xfrm>
            <a:off x="3149600" y="1134335"/>
            <a:ext cx="38853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doubled 15 and then doubled it again.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37F8F59-B99B-5B4E-FE00-4E45BDA50ADB}"/>
              </a:ext>
            </a:extLst>
          </p:cNvPr>
          <p:cNvGrpSpPr/>
          <p:nvPr/>
        </p:nvGrpSpPr>
        <p:grpSpPr>
          <a:xfrm>
            <a:off x="1661145" y="2720897"/>
            <a:ext cx="1762045" cy="400110"/>
            <a:chOff x="1893312" y="2870438"/>
            <a:chExt cx="1762045" cy="400110"/>
          </a:xfrm>
        </p:grpSpPr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D9641DFC-3C10-548A-2ADA-58B8405673E8}"/>
                </a:ext>
              </a:extLst>
            </p:cNvPr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4F71F07-5135-312E-AF01-4E44D9958D12}"/>
                </a:ext>
              </a:extLst>
            </p:cNvPr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0DD9C2A1-C7C1-BF98-37AE-A36473B1B7D4}"/>
              </a:ext>
            </a:extLst>
          </p:cNvPr>
          <p:cNvGrpSpPr/>
          <p:nvPr/>
        </p:nvGrpSpPr>
        <p:grpSpPr>
          <a:xfrm>
            <a:off x="893426" y="2877040"/>
            <a:ext cx="646130" cy="461665"/>
            <a:chOff x="5413577" y="510800"/>
            <a:chExt cx="646130" cy="461665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348A82C-2A53-5B4F-0517-D30445F73345}"/>
                </a:ext>
              </a:extLst>
            </p:cNvPr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13BA79F-ACB0-4260-A7EF-E6F4658BC50B}"/>
                </a:ext>
              </a:extLst>
            </p:cNvPr>
            <p:cNvSpPr txBox="1"/>
            <p:nvPr/>
          </p:nvSpPr>
          <p:spPr>
            <a:xfrm>
              <a:off x="5464386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8A8EFBA-BC4F-335C-1487-D661A9870ADF}"/>
              </a:ext>
            </a:extLst>
          </p:cNvPr>
          <p:cNvGrpSpPr/>
          <p:nvPr/>
        </p:nvGrpSpPr>
        <p:grpSpPr>
          <a:xfrm>
            <a:off x="2831838" y="2886646"/>
            <a:ext cx="646130" cy="461665"/>
            <a:chOff x="5413577" y="525542"/>
            <a:chExt cx="646130" cy="46166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91FBC04-11A2-9C11-782D-7C6A0D0E37D9}"/>
                </a:ext>
              </a:extLst>
            </p:cNvPr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BDEE782-EC45-6381-367A-7A482B190A33}"/>
                </a:ext>
              </a:extLst>
            </p:cNvPr>
            <p:cNvSpPr txBox="1"/>
            <p:nvPr/>
          </p:nvSpPr>
          <p:spPr>
            <a:xfrm>
              <a:off x="5494803" y="525542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EFF5048-3BB6-3AE0-F904-81125FDAD7E5}"/>
              </a:ext>
            </a:extLst>
          </p:cNvPr>
          <p:cNvGrpSpPr/>
          <p:nvPr/>
        </p:nvGrpSpPr>
        <p:grpSpPr>
          <a:xfrm>
            <a:off x="3468477" y="2886646"/>
            <a:ext cx="646130" cy="461665"/>
            <a:chOff x="5413577" y="525336"/>
            <a:chExt cx="646130" cy="461665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E7507D6-405E-0026-29B1-A26E5BE1D8AE}"/>
                </a:ext>
              </a:extLst>
            </p:cNvPr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4AEE38A-A6A7-5085-6889-05F6DD6F994E}"/>
                </a:ext>
              </a:extLst>
            </p:cNvPr>
            <p:cNvSpPr txBox="1"/>
            <p:nvPr/>
          </p:nvSpPr>
          <p:spPr>
            <a:xfrm>
              <a:off x="5466604" y="525336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733C68C-75F7-2807-09D7-29D0094154E9}"/>
              </a:ext>
            </a:extLst>
          </p:cNvPr>
          <p:cNvGrpSpPr/>
          <p:nvPr/>
        </p:nvGrpSpPr>
        <p:grpSpPr>
          <a:xfrm>
            <a:off x="4323287" y="2735472"/>
            <a:ext cx="1762045" cy="400110"/>
            <a:chOff x="1893312" y="2870438"/>
            <a:chExt cx="1762045" cy="400110"/>
          </a:xfrm>
        </p:grpSpPr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C10128E7-479B-C634-053B-C3AF1391DDFE}"/>
                </a:ext>
              </a:extLst>
            </p:cNvPr>
            <p:cNvCxnSpPr/>
            <p:nvPr/>
          </p:nvCxnSpPr>
          <p:spPr>
            <a:xfrm>
              <a:off x="1893312" y="3244928"/>
              <a:ext cx="1012098" cy="137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65C63F8-1C32-1A9B-536E-DE51B79B3199}"/>
                </a:ext>
              </a:extLst>
            </p:cNvPr>
            <p:cNvSpPr txBox="1"/>
            <p:nvPr/>
          </p:nvSpPr>
          <p:spPr>
            <a:xfrm>
              <a:off x="1917997" y="2870438"/>
              <a:ext cx="173736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double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E799F70-1D08-4BEF-8CE6-EB0A8D24139D}"/>
              </a:ext>
            </a:extLst>
          </p:cNvPr>
          <p:cNvGrpSpPr/>
          <p:nvPr/>
        </p:nvGrpSpPr>
        <p:grpSpPr>
          <a:xfrm>
            <a:off x="5473378" y="2853912"/>
            <a:ext cx="646130" cy="461665"/>
            <a:chOff x="5413577" y="510800"/>
            <a:chExt cx="646130" cy="461665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88EA937-1FEF-0822-292F-AC956034BC58}"/>
                </a:ext>
              </a:extLst>
            </p:cNvPr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5D97A72-B62D-FDA9-DDB1-143808977054}"/>
                </a:ext>
              </a:extLst>
            </p:cNvPr>
            <p:cNvSpPr txBox="1"/>
            <p:nvPr/>
          </p:nvSpPr>
          <p:spPr>
            <a:xfrm>
              <a:off x="5494649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5A18DCB-A651-ADAB-D770-0735CBB810E8}"/>
              </a:ext>
            </a:extLst>
          </p:cNvPr>
          <p:cNvGrpSpPr/>
          <p:nvPr/>
        </p:nvGrpSpPr>
        <p:grpSpPr>
          <a:xfrm>
            <a:off x="6110017" y="2853912"/>
            <a:ext cx="646130" cy="461665"/>
            <a:chOff x="5413577" y="510800"/>
            <a:chExt cx="646130" cy="461665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099423F-4DAE-51BA-94FD-2BC85EE9D5EA}"/>
                </a:ext>
              </a:extLst>
            </p:cNvPr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1CC7402-5A3B-E551-A458-2DCF1ED92451}"/>
                </a:ext>
              </a:extLst>
            </p:cNvPr>
            <p:cNvSpPr txBox="1"/>
            <p:nvPr/>
          </p:nvSpPr>
          <p:spPr>
            <a:xfrm>
              <a:off x="5494649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F94E3280-FA2A-5F20-3D19-F4443BF91E55}"/>
              </a:ext>
            </a:extLst>
          </p:cNvPr>
          <p:cNvGrpSpPr/>
          <p:nvPr/>
        </p:nvGrpSpPr>
        <p:grpSpPr>
          <a:xfrm>
            <a:off x="6753444" y="2853912"/>
            <a:ext cx="646130" cy="461665"/>
            <a:chOff x="5413577" y="510800"/>
            <a:chExt cx="646130" cy="461665"/>
          </a:xfrm>
        </p:grpSpPr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F18FCE15-308D-6744-DB98-B1AE3D982A4A}"/>
                </a:ext>
              </a:extLst>
            </p:cNvPr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4563CEC2-4671-47A6-EECF-702861C1636A}"/>
                </a:ext>
              </a:extLst>
            </p:cNvPr>
            <p:cNvSpPr txBox="1"/>
            <p:nvPr/>
          </p:nvSpPr>
          <p:spPr>
            <a:xfrm>
              <a:off x="5493510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016D323-32A5-3E25-248C-1F1AA79B0B56}"/>
              </a:ext>
            </a:extLst>
          </p:cNvPr>
          <p:cNvGrpSpPr/>
          <p:nvPr/>
        </p:nvGrpSpPr>
        <p:grpSpPr>
          <a:xfrm>
            <a:off x="7390083" y="2853912"/>
            <a:ext cx="646130" cy="461665"/>
            <a:chOff x="5413577" y="510800"/>
            <a:chExt cx="646130" cy="461665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691C46F-52E1-A137-2DBE-05C0A858C382}"/>
                </a:ext>
              </a:extLst>
            </p:cNvPr>
            <p:cNvSpPr/>
            <p:nvPr/>
          </p:nvSpPr>
          <p:spPr>
            <a:xfrm>
              <a:off x="5413577" y="571240"/>
              <a:ext cx="646130" cy="360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260B6C91-350D-AE4C-0870-54070664DE20}"/>
                </a:ext>
              </a:extLst>
            </p:cNvPr>
            <p:cNvSpPr txBox="1"/>
            <p:nvPr/>
          </p:nvSpPr>
          <p:spPr>
            <a:xfrm>
              <a:off x="5504103" y="510800"/>
              <a:ext cx="5272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400" noProof="0" dirty="0">
                  <a:solidFill>
                    <a:prstClr val="black"/>
                  </a:solidFill>
                  <a:latin typeface="Calibri" panose="020F0502020204030204"/>
                </a:rPr>
                <a:t>15</a:t>
              </a: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EA0151A6-6519-EA54-A38C-001D48E7A54A}"/>
                  </a:ext>
                </a:extLst>
              </p:cNvPr>
              <p:cNvSpPr txBox="1"/>
              <p:nvPr/>
            </p:nvSpPr>
            <p:spPr>
              <a:xfrm>
                <a:off x="2521132" y="3470933"/>
                <a:ext cx="21972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EA0151A6-6519-EA54-A38C-001D48E7A5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1132" y="3470933"/>
                <a:ext cx="2197241" cy="523220"/>
              </a:xfrm>
              <a:prstGeom prst="rect">
                <a:avLst/>
              </a:prstGeom>
              <a:blipFill>
                <a:blip r:embed="rId3"/>
                <a:stretch>
                  <a:fillRect l="-583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3CCE370-A294-1F88-C01B-4BBD72CCB0AE}"/>
                  </a:ext>
                </a:extLst>
              </p:cNvPr>
              <p:cNvSpPr txBox="1"/>
              <p:nvPr/>
            </p:nvSpPr>
            <p:spPr>
              <a:xfrm>
                <a:off x="5734756" y="3477073"/>
                <a:ext cx="21972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60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73CCE370-A294-1F88-C01B-4BBD72CCB0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4756" y="3477073"/>
                <a:ext cx="2197241" cy="523220"/>
              </a:xfrm>
              <a:prstGeom prst="rect">
                <a:avLst/>
              </a:prstGeom>
              <a:blipFill>
                <a:blip r:embed="rId4"/>
                <a:stretch>
                  <a:fillRect l="-583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33">
            <a:extLst>
              <a:ext uri="{FF2B5EF4-FFF2-40B4-BE49-F238E27FC236}">
                <a16:creationId xmlns:a16="http://schemas.microsoft.com/office/drawing/2014/main" id="{5D8EF76E-4F22-8EF5-E305-92A50EB79A67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12611" y="570031"/>
            <a:ext cx="940686" cy="730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42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5C84C5A3-CF9B-2B91-CD16-B5ABF1432089}"/>
              </a:ext>
            </a:extLst>
          </p:cNvPr>
          <p:cNvSpPr txBox="1">
            <a:spLocks/>
          </p:cNvSpPr>
          <p:nvPr/>
        </p:nvSpPr>
        <p:spPr>
          <a:xfrm>
            <a:off x="991962" y="2276756"/>
            <a:ext cx="7161852" cy="3890459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u="none" kern="1200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</a:p>
        </p:txBody>
      </p:sp>
    </p:spTree>
    <p:extLst>
      <p:ext uri="{BB962C8B-B14F-4D97-AF65-F5344CB8AC3E}">
        <p14:creationId xmlns:p14="http://schemas.microsoft.com/office/powerpoint/2010/main" val="3718169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F8931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F8931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F8931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F8931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002B6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95600E4-5328-E41B-FF0A-579B8AAD45CE}"/>
              </a:ext>
            </a:extLst>
          </p:cNvPr>
          <p:cNvCxnSpPr>
            <a:cxnSpLocks/>
          </p:cNvCxnSpPr>
          <p:nvPr/>
        </p:nvCxnSpPr>
        <p:spPr>
          <a:xfrm>
            <a:off x="464841" y="4875491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71F9867-EE95-9FEE-3C2F-728D155BCD17}"/>
              </a:ext>
            </a:extLst>
          </p:cNvPr>
          <p:cNvCxnSpPr>
            <a:cxnSpLocks/>
          </p:cNvCxnSpPr>
          <p:nvPr/>
        </p:nvCxnSpPr>
        <p:spPr>
          <a:xfrm>
            <a:off x="464841" y="503700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B29B00A-86B9-671F-0225-68AE2B197322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88F7B63-88D0-4E15-FAC3-89941A6CD6EA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46CCFA0-808E-6726-8039-916C4029BF90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47F6B8B-E055-9756-A6BF-F9EEB4B6D4F9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E2DFDF8-17E9-4EAC-E069-36EDDFD09A9C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A4A2819-BC24-0A34-1451-86AED2D4D1ED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6118D84-2708-691B-E05D-D860DAEFA267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9B4ACA-53F9-E8DF-F83C-4604B3B0B3D4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0CD778A5-D7B7-6F99-D73A-32A5AD762140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828F44F-8559-0F07-92C5-A4815864A5D2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C1F675C8-BF2F-81EB-1D58-00A777E48B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15" name="Picture 14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B167E1DB-9598-B7A9-A5BB-C66A291A4B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16" name="Picture 1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A6573A38-4619-A6C4-62D6-7E082E78014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18" name="Picture 1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64AB872A-0564-0A86-0671-24BBE554EC1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3CF11131-85A1-30C9-F517-704D41A5653B}"/>
              </a:ext>
            </a:extLst>
          </p:cNvPr>
          <p:cNvSpPr/>
          <p:nvPr/>
        </p:nvSpPr>
        <p:spPr>
          <a:xfrm>
            <a:off x="1651195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E5A0DAE-06B1-FC00-295D-0E7EBA6906FE}"/>
              </a:ext>
            </a:extLst>
          </p:cNvPr>
          <p:cNvSpPr/>
          <p:nvPr/>
        </p:nvSpPr>
        <p:spPr>
          <a:xfrm>
            <a:off x="1756801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30909D3-90DB-C9AE-882D-24C2E2C90FED}"/>
              </a:ext>
            </a:extLst>
          </p:cNvPr>
          <p:cNvSpPr/>
          <p:nvPr/>
        </p:nvSpPr>
        <p:spPr>
          <a:xfrm>
            <a:off x="1862407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8CBA04A-C9A1-1EE7-79C5-079F7A39FFCB}"/>
              </a:ext>
            </a:extLst>
          </p:cNvPr>
          <p:cNvSpPr/>
          <p:nvPr/>
        </p:nvSpPr>
        <p:spPr>
          <a:xfrm>
            <a:off x="1968013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B7892B7-CF0B-188C-71CD-FC8D12AB0794}"/>
              </a:ext>
            </a:extLst>
          </p:cNvPr>
          <p:cNvSpPr/>
          <p:nvPr/>
        </p:nvSpPr>
        <p:spPr>
          <a:xfrm>
            <a:off x="2073619" y="4821654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369A8A5-3A85-4BED-9271-105209E9EA6A}"/>
              </a:ext>
            </a:extLst>
          </p:cNvPr>
          <p:cNvSpPr/>
          <p:nvPr/>
        </p:nvSpPr>
        <p:spPr>
          <a:xfrm>
            <a:off x="2179225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3F3A0742-267D-B3D5-A8BB-A8A8109742D0}"/>
              </a:ext>
            </a:extLst>
          </p:cNvPr>
          <p:cNvSpPr/>
          <p:nvPr/>
        </p:nvSpPr>
        <p:spPr>
          <a:xfrm>
            <a:off x="2284831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87D24C7-FC6A-34E6-57AA-679EC1DD51EE}"/>
              </a:ext>
            </a:extLst>
          </p:cNvPr>
          <p:cNvSpPr/>
          <p:nvPr/>
        </p:nvSpPr>
        <p:spPr>
          <a:xfrm>
            <a:off x="2390437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D8EFAEB-D256-9254-C4FC-3F2B56B11E02}"/>
              </a:ext>
            </a:extLst>
          </p:cNvPr>
          <p:cNvSpPr/>
          <p:nvPr/>
        </p:nvSpPr>
        <p:spPr>
          <a:xfrm>
            <a:off x="2496043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1784334-F00C-A5D2-EEAF-68E41D084030}"/>
              </a:ext>
            </a:extLst>
          </p:cNvPr>
          <p:cNvSpPr/>
          <p:nvPr/>
        </p:nvSpPr>
        <p:spPr>
          <a:xfrm>
            <a:off x="2601649" y="4821654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E692B97-729B-EBAC-45F4-794EF0C98979}"/>
              </a:ext>
            </a:extLst>
          </p:cNvPr>
          <p:cNvSpPr/>
          <p:nvPr/>
        </p:nvSpPr>
        <p:spPr>
          <a:xfrm>
            <a:off x="1651195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6610606-6C87-F0A6-DBFB-713C37E7E3EB}"/>
              </a:ext>
            </a:extLst>
          </p:cNvPr>
          <p:cNvSpPr/>
          <p:nvPr/>
        </p:nvSpPr>
        <p:spPr>
          <a:xfrm>
            <a:off x="1756801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3BAA3883-C5AA-8384-7117-56CA806563FF}"/>
              </a:ext>
            </a:extLst>
          </p:cNvPr>
          <p:cNvSpPr/>
          <p:nvPr/>
        </p:nvSpPr>
        <p:spPr>
          <a:xfrm>
            <a:off x="1862407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5E0A7DB-BA72-0EB7-CDDB-5CDAC540E75E}"/>
              </a:ext>
            </a:extLst>
          </p:cNvPr>
          <p:cNvSpPr/>
          <p:nvPr/>
        </p:nvSpPr>
        <p:spPr>
          <a:xfrm>
            <a:off x="1968013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D11616F-AA07-9C2F-459C-9505BB5ECA8F}"/>
              </a:ext>
            </a:extLst>
          </p:cNvPr>
          <p:cNvSpPr/>
          <p:nvPr/>
        </p:nvSpPr>
        <p:spPr>
          <a:xfrm>
            <a:off x="2073619" y="498316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D9CF4556-B3EC-B1A9-7C55-F4B54F7B59F2}"/>
              </a:ext>
            </a:extLst>
          </p:cNvPr>
          <p:cNvSpPr/>
          <p:nvPr/>
        </p:nvSpPr>
        <p:spPr>
          <a:xfrm>
            <a:off x="2179225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F3EAE4F-E963-52DB-C3B6-24472A952531}"/>
              </a:ext>
            </a:extLst>
          </p:cNvPr>
          <p:cNvSpPr/>
          <p:nvPr/>
        </p:nvSpPr>
        <p:spPr>
          <a:xfrm>
            <a:off x="2284831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D52A96A4-E167-61D0-3996-9A2A7CCFD372}"/>
              </a:ext>
            </a:extLst>
          </p:cNvPr>
          <p:cNvSpPr/>
          <p:nvPr/>
        </p:nvSpPr>
        <p:spPr>
          <a:xfrm>
            <a:off x="2390437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AFDF300-011C-E74F-B22C-6B5C4A1FD811}"/>
              </a:ext>
            </a:extLst>
          </p:cNvPr>
          <p:cNvSpPr/>
          <p:nvPr/>
        </p:nvSpPr>
        <p:spPr>
          <a:xfrm>
            <a:off x="2496043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062E8311-CBB8-F7A1-D6DC-51E312B18A53}"/>
              </a:ext>
            </a:extLst>
          </p:cNvPr>
          <p:cNvSpPr/>
          <p:nvPr/>
        </p:nvSpPr>
        <p:spPr>
          <a:xfrm>
            <a:off x="2601649" y="498316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A8ABC4A-B13C-AB4D-8958-4CB224B049B5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B0C6DED-57D5-88AA-CCB4-C51EE9DE4979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C32EE8BC-B2E3-D10B-A747-6D446A4ED3EC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ED95EEE0-2981-D8D2-7865-DB7A915C4347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9A6C7A6-07D1-7265-5262-1DA2876EC10F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8564B39B-82B1-F7D9-9747-6E58B7006AB4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0A933DDE-58EA-A76C-2B26-3C28702BA38B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DA4B6F4D-08F0-7C2A-E8C2-E0E0F7850ACD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35C0D418-FEA0-65AD-69E2-FF1C5CB7943D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19B7F23B-6A2B-25DB-5255-A1B057572233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3420155F-57DD-3121-90F1-F2CB60A6FA17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0B581ED-CAF1-E274-4FE4-124F6DC9476E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CF32908-F228-420C-F13D-85938BCF00BE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ACC0E869-CB43-16F8-3358-9284D931E87C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C2CE1503-3358-AF84-8334-53AB46932F61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CBA954F4-67D0-AA44-31C4-10D21A4F7B0A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88D53822-BD2E-800A-47D2-FA06C833BB2E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A55228F-D128-6AA1-64F7-D39E11792C7B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0D526A31-968F-FC10-37E0-54872777C558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A2D008F-EA77-B98B-E34D-86CE074375CA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A85C57AB-DB45-B04F-2A25-C80F3507A6CE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859F7EDD-3C6F-C2ED-4FA5-0CD0B9F9652C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745CECA-55E7-99E4-DB75-3EEB0E2AC13C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3D856DC-B30D-0AFD-F656-C142270937C5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60B3E6E-DEE3-0048-23E5-8FC74C54DAB5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73128B30-D7D1-0669-9CF7-7795188EF687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3E2C1424-D51A-674D-A9C3-427DA3E7FDE8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213BE7BD-2DA8-96DB-7BD9-830BF1F8385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42AB0CB-C6B2-3132-3496-1664B0AF2EDE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C066A0E0-7792-09F1-846D-2DD9D80486CE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D312271C-092B-8226-923E-5F1F282EE6DB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31E14165-53FB-5020-EE14-2BB7A82F818C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5E46B4E-16DC-16E4-E406-C6AA297616AB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EF1CA3B4-2F2D-B024-EF34-CD21073F03ED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DD3906CC-8F3F-5347-CD9E-51977D9F3813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9A386A84-7F1C-2CD8-41C1-1B14765D4B6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056E1603-F3B5-D643-9670-54FE76B8CEF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94B3102C-90DC-0E98-7569-3A38D9F07E7D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49BC9F4-2AEC-8101-2BFD-157849797C9B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C84D528C-48FF-499E-73C0-A42E472F02D9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5977DCEC-DE31-CBAD-740F-7A89D3928B16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1E93FBA-1E54-9FC6-D08D-F72965C96E7F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6343A497-3066-5D83-FFDE-B752FD0A90E1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119ED1FD-62E0-DF84-2958-F4A5139BF82A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EA7242D-95D3-5B7B-F4B0-0CDD8D18EE73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30F76329-526E-E34F-682D-F7D42A42ECFF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46A5A7A2-FF9E-D620-212A-FE8C0DC6405F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E1375300-6893-1F9E-B390-FDF0427906FB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A232DB5C-CB34-4419-E547-77CD54A7D9C6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BC1EF388-3956-71B7-2E57-3734FB67AA03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7C520BD-981C-08B5-F379-651661D4F7C6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42D0BFF-AB9B-1907-0216-FA8D76229317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15B36A60-D0BC-EF71-6844-3D50B8018AB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DF5D23A-6A6A-F99C-3851-2827AA0B88C3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CEEC4600-70AC-0FB1-1F61-FA21A1CD6090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82AE849C-F6A6-D5F7-8C47-3163A4CD0199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A3546DCA-3F88-E7DF-D10A-BAB9183F526F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0D71C30B-E69E-226D-B19B-336451A67128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DB0D4FD6-B2E7-8086-678E-5D837A0C0F9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E70C8892-95D7-6B06-DA33-E79D13F4159C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4056252B-5DF3-A6B9-2B99-46EC0CA2A65E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1D1DC19-A876-50F4-A95D-4201AE393F8C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562F0C1-82D8-35C8-A47C-D981F4C6BEC0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FEC3C351-1277-2BBA-DC15-C74D6EB41C1D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E5B912B0-625B-E757-9B4F-50AE012669EB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607B853F-B4FA-B6B0-4777-317EAFE3160F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A050CAA7-E916-CD4B-4998-74E8D5398EFA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E0C6724D-A65A-86A2-EB05-40BCE342246F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E3D65846-E5CF-5354-E071-B4F31B461B80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5E9B97AA-58D9-1C68-D0D1-7424889502EA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C353F99E-5D3C-52B7-D844-7F2B83717BBF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D3758DCB-324D-9EB0-B4D7-BF7DC6CF5CF7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E1AEFB47-6F69-0302-22E2-97A259649370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FB44BEAA-0C3D-3806-55E7-62298480E4F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11E5165B-A851-9677-4137-1D18309FE560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AAC9D651-C3B1-B4A5-FE04-6881E5DCEEA9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D00EE623-C861-BC4C-0216-CB202E860730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77A6A00F-50C2-D999-B301-1FDC093E7F66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046B0C3C-80F5-5B72-0613-1B0090A28FAC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49EC2924-11BB-09B8-650E-A092D16E7E3B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2" name="Picture 161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5938DD75-09CE-09A0-94CA-BC8519529B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163" name="Picture 16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E0E65EFF-1A6F-CA35-80A5-1B894DEF05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164" name="Table 139">
            <a:extLst>
              <a:ext uri="{FF2B5EF4-FFF2-40B4-BE49-F238E27FC236}">
                <a16:creationId xmlns:a16="http://schemas.microsoft.com/office/drawing/2014/main" id="{CD1D3EC3-573D-8CB7-EF08-359A3D0040D9}"/>
              </a:ext>
            </a:extLst>
          </p:cNvPr>
          <p:cNvGraphicFramePr>
            <a:graphicFrameLocks noGrp="1"/>
          </p:cNvGraphicFramePr>
          <p:nvPr/>
        </p:nvGraphicFramePr>
        <p:xfrm>
          <a:off x="328214" y="3634742"/>
          <a:ext cx="3424435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165" name="Oval 164">
            <a:extLst>
              <a:ext uri="{FF2B5EF4-FFF2-40B4-BE49-F238E27FC236}">
                <a16:creationId xmlns:a16="http://schemas.microsoft.com/office/drawing/2014/main" id="{03C9E5E9-131C-EA73-155E-DE01B283A99E}"/>
              </a:ext>
            </a:extLst>
          </p:cNvPr>
          <p:cNvSpPr/>
          <p:nvPr/>
        </p:nvSpPr>
        <p:spPr>
          <a:xfrm>
            <a:off x="2744385" y="376807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F769BA16-5FA9-9B0D-2280-161557011735}"/>
              </a:ext>
            </a:extLst>
          </p:cNvPr>
          <p:cNvSpPr/>
          <p:nvPr/>
        </p:nvSpPr>
        <p:spPr>
          <a:xfrm>
            <a:off x="2744384" y="4114057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7" name="Graphic 166">
            <a:extLst>
              <a:ext uri="{FF2B5EF4-FFF2-40B4-BE49-F238E27FC236}">
                <a16:creationId xmlns:a16="http://schemas.microsoft.com/office/drawing/2014/main" id="{8E06FB6B-8F7B-F627-46F0-85359A77D78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36343" t="35304" r="35371" b="35571"/>
          <a:stretch/>
        </p:blipFill>
        <p:spPr>
          <a:xfrm>
            <a:off x="2752912" y="2539539"/>
            <a:ext cx="505417" cy="502282"/>
          </a:xfrm>
          <a:prstGeom prst="rect">
            <a:avLst/>
          </a:prstGeom>
        </p:spPr>
      </p:pic>
      <p:pic>
        <p:nvPicPr>
          <p:cNvPr id="168" name="Graphic 167">
            <a:extLst>
              <a:ext uri="{FF2B5EF4-FFF2-40B4-BE49-F238E27FC236}">
                <a16:creationId xmlns:a16="http://schemas.microsoft.com/office/drawing/2014/main" id="{742E9BA0-6BB9-A2E4-CC3F-E2225DDE146D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 l="35647" t="35171" r="35982" b="35436"/>
          <a:stretch/>
        </p:blipFill>
        <p:spPr>
          <a:xfrm>
            <a:off x="3245135" y="2537236"/>
            <a:ext cx="506904" cy="506889"/>
          </a:xfrm>
          <a:prstGeom prst="rect">
            <a:avLst/>
          </a:prstGeom>
        </p:spPr>
      </p:pic>
      <p:pic>
        <p:nvPicPr>
          <p:cNvPr id="169" name="Picture 168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93893CE8-2430-67CA-3EC9-110A2A0B970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36333" t="35204" r="35211" b="35542"/>
          <a:stretch/>
        </p:blipFill>
        <p:spPr>
          <a:xfrm>
            <a:off x="1765505" y="2539191"/>
            <a:ext cx="506891" cy="502978"/>
          </a:xfrm>
          <a:prstGeom prst="rect">
            <a:avLst/>
          </a:prstGeom>
        </p:spPr>
      </p:pic>
      <p:pic>
        <p:nvPicPr>
          <p:cNvPr id="170" name="Picture 169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A894A030-8D48-D8F9-CBDE-27AD16CD1EF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5663" t="35141" r="35800" b="35511"/>
          <a:stretch/>
        </p:blipFill>
        <p:spPr>
          <a:xfrm>
            <a:off x="1270386" y="2538387"/>
            <a:ext cx="508313" cy="504586"/>
          </a:xfrm>
          <a:prstGeom prst="rect">
            <a:avLst/>
          </a:prstGeom>
        </p:spPr>
      </p:pic>
      <p:pic>
        <p:nvPicPr>
          <p:cNvPr id="171" name="Picture 170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66938B89-0138-B0E6-74B5-4BA96F18B08C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5155" t="35025" r="36252" b="35494"/>
          <a:stretch/>
        </p:blipFill>
        <p:spPr>
          <a:xfrm>
            <a:off x="775266" y="2537235"/>
            <a:ext cx="508314" cy="506890"/>
          </a:xfrm>
          <a:prstGeom prst="rect">
            <a:avLst/>
          </a:prstGeom>
        </p:spPr>
      </p:pic>
      <p:pic>
        <p:nvPicPr>
          <p:cNvPr id="172" name="Picture 171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05C56D04-A1AF-4630-185B-2339CB1D0C08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36220" t="34774" r="35188" b="35971"/>
          <a:stretch/>
        </p:blipFill>
        <p:spPr>
          <a:xfrm>
            <a:off x="280148" y="2539192"/>
            <a:ext cx="508312" cy="502977"/>
          </a:xfrm>
          <a:prstGeom prst="rect">
            <a:avLst/>
          </a:prstGeom>
        </p:spPr>
      </p:pic>
      <p:pic>
        <p:nvPicPr>
          <p:cNvPr id="173" name="Picture 172" descr="A number in a circle&#10;&#10;Description automatically generated">
            <a:extLst>
              <a:ext uri="{FF2B5EF4-FFF2-40B4-BE49-F238E27FC236}">
                <a16:creationId xmlns:a16="http://schemas.microsoft.com/office/drawing/2014/main" id="{35F41783-22C7-3520-A3A5-5D634F3CE81F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5827" t="34315" r="35713" b="36203"/>
          <a:stretch/>
        </p:blipFill>
        <p:spPr>
          <a:xfrm>
            <a:off x="2259202" y="2537236"/>
            <a:ext cx="506904" cy="506889"/>
          </a:xfrm>
          <a:prstGeom prst="rect">
            <a:avLst/>
          </a:prstGeom>
        </p:spPr>
      </p:pic>
      <p:pic>
        <p:nvPicPr>
          <p:cNvPr id="174" name="Picture 173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2FDBA3D5-047A-AD5C-A52E-AE663CFBAF2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699571" y="2499080"/>
            <a:ext cx="597927" cy="583200"/>
          </a:xfrm>
          <a:prstGeom prst="rect">
            <a:avLst/>
          </a:prstGeom>
        </p:spPr>
      </p:pic>
      <p:pic>
        <p:nvPicPr>
          <p:cNvPr id="175" name="Picture 174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09305A55-ACCE-93DB-3F6F-7D7ED580535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192023" y="2498293"/>
            <a:ext cx="599542" cy="584775"/>
          </a:xfrm>
          <a:prstGeom prst="rect">
            <a:avLst/>
          </a:prstGeom>
        </p:spPr>
      </p:pic>
      <p:graphicFrame>
        <p:nvGraphicFramePr>
          <p:cNvPr id="176" name="Table 236">
            <a:extLst>
              <a:ext uri="{FF2B5EF4-FFF2-40B4-BE49-F238E27FC236}">
                <a16:creationId xmlns:a16="http://schemas.microsoft.com/office/drawing/2014/main" id="{EA4055B8-A10D-C4A5-2349-AEB031C630C4}"/>
              </a:ext>
            </a:extLst>
          </p:cNvPr>
          <p:cNvGraphicFramePr>
            <a:graphicFrameLocks noGrp="1"/>
          </p:cNvGraphicFramePr>
          <p:nvPr/>
        </p:nvGraphicFramePr>
        <p:xfrm>
          <a:off x="5514635" y="2554691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177" name="Picture 176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4524942C-E86C-3A52-7672-5E393C35AE13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178" name="Oval 177">
            <a:extLst>
              <a:ext uri="{FF2B5EF4-FFF2-40B4-BE49-F238E27FC236}">
                <a16:creationId xmlns:a16="http://schemas.microsoft.com/office/drawing/2014/main" id="{D52EF66D-37E2-4577-C9C8-256B106DDE14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3546098B-D7AE-6C95-1AAE-593A697426D5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0" name="Picture 179">
            <a:extLst>
              <a:ext uri="{FF2B5EF4-FFF2-40B4-BE49-F238E27FC236}">
                <a16:creationId xmlns:a16="http://schemas.microsoft.com/office/drawing/2014/main" id="{20D8B959-5B24-EB55-AB7F-778D3FB29813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417EBD5B-A628-56B4-EFAD-A7ECADEEB2AF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75F0E5CA-BC36-4C37-8163-BD4E5F7B7B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17" name="Picture 16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4EBF8A09-B9CB-CB67-810A-1C34A971B5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18" name="Picture 1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6DDCBD27-F527-087E-6D43-45BDC44CAA1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19" name="Picture 18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C6B2690D-7638-CCE3-C8DB-A502A7CA558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20" name="Picture 19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42640A54-5E07-1570-641C-5314C91842F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21" name="Picture 20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03D7932C-F725-CCD8-A614-3FD734845B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22" name="Picture 21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FE074601-EF97-A01A-2946-CA8BF57568A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23" name="Picture 22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9B45A6E1-C7C7-68F2-1F39-61A1FF7AB04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24" name="Picture 23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23C386EC-7C4A-9F94-1D2D-BD0D402FF6C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25" name="Picture 24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14764047-FACD-54B6-E8B3-DE621C92015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26" name="Picture 25" descr="A picture containing green&#10;&#10;Description automatically generated">
            <a:extLst>
              <a:ext uri="{FF2B5EF4-FFF2-40B4-BE49-F238E27FC236}">
                <a16:creationId xmlns:a16="http://schemas.microsoft.com/office/drawing/2014/main" id="{3FEE107B-0DC9-D8B5-D95A-3D828CE56AA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27" name="Picture 26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148B97EC-CB9E-13A8-538A-482C88087C2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31" name="Picture 30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49F23A74-9493-8982-7423-6D36B5FFA53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34" name="Picture 33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F619FC44-2CB9-FB44-3A14-ABC1C05D1F06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36" name="Picture 3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7021A419-C81D-790B-3172-84848A86BD4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38" name="Picture 3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1FDC790C-ACBD-DA92-0639-AD27A99A4EB6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40" name="Picture 3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2C833930-6756-FF9D-F679-BA7DCAA9C544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41" name="Picture 40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558134BB-E2E0-B9FA-3F75-EC04DAC2B2F3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42" name="Picture 41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A7F255B0-C39A-558B-7A5D-023CA71D28F6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43" name="Picture 42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05D74FE7-EA27-63FD-A9B5-EDDC24C3A2DE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107" name="Picture 106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1753B402-B695-8B0D-6A85-5E0C789B8FF8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108" name="Picture 107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7F2E2AF3-6FB6-E429-522F-005B69D6BF63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109" name="Picture 108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A80418C9-E26C-86EA-4D15-4A3A56D0B442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110" name="Picture 109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6EDBE4AA-2E55-88F5-58E0-5428ADB9738D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111" name="Picture 110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7D5538A0-669D-A976-7171-0BBB8F6F119F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112" name="Picture 111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3A725CB4-7621-1020-584C-E4E25D8245B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113" name="Picture 11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14CEB1B6-D783-1671-FB25-0FE32FCC37D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114" name="Picture 113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D3068A0-4D8B-412D-A6CF-3311D5310D0B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115" name="Picture 1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22FEB824-7D46-490D-42C6-5CA1B9B0842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116" name="Picture 11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495AFB8A-7A79-F1DA-F055-756D6180343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117" name="Picture 116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0C2F0851-1907-D14A-7816-4186CC24BD9E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118" name="Picture 117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6B15B69F-F200-4746-DFE5-4E1920C4BDA6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119" name="Picture 118" descr="A picture containing green&#10;&#10;Description automatically generated">
            <a:extLst>
              <a:ext uri="{FF2B5EF4-FFF2-40B4-BE49-F238E27FC236}">
                <a16:creationId xmlns:a16="http://schemas.microsoft.com/office/drawing/2014/main" id="{2DA0188F-B1BD-4652-5C95-BF5AB6F67A83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120" name="Picture 119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96BE1447-0821-DD9E-DE6B-E15E27365063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121" name="Picture 120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CE41BB57-3F2B-AAEF-89EB-E77BB8C257EA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122" name="Picture 121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5C4788D0-361B-C068-3D2C-E66E6F12ACAA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123" name="Picture 12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27B05A77-75D9-970B-8063-3A0738CBFE8E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124" name="Picture 123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B7DB5556-EE06-596E-9D46-18D9D97A6538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125" name="Picture 124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1E11ACD-3AA1-E8F3-7D88-AD0208C3A281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126" name="Picture 125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BC631B01-C338-E480-B21A-3C63E09D5B2A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127" name="Picture 126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FE4232AF-A91C-8EEE-F7C1-DAE0C7CD7553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128" name="Picture 12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D722F8F4-F8A7-CE24-C5DA-B95B94B93446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129" name="Picture 128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7866065B-979F-95AC-4F5D-65DC70287F2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130" name="Picture 129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CED3777A-E887-57A3-FD7D-6CD5953B0D4B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131" name="Picture 130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E7A11FB8-E024-4FF7-4828-978E108BEE08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132" name="Picture 131" descr="A close up of a coin&#10;&#10;Description automatically generated">
            <a:extLst>
              <a:ext uri="{FF2B5EF4-FFF2-40B4-BE49-F238E27FC236}">
                <a16:creationId xmlns:a16="http://schemas.microsoft.com/office/drawing/2014/main" id="{54B53783-8747-3A03-8E3C-D5F6E69E9D6A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133" name="Picture 132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4F4D96FB-ECF8-64D9-12F0-593339CCD392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134" name="Picture 133" descr="A close up of a coin&#10;&#10;Description automatically generated">
            <a:extLst>
              <a:ext uri="{FF2B5EF4-FFF2-40B4-BE49-F238E27FC236}">
                <a16:creationId xmlns:a16="http://schemas.microsoft.com/office/drawing/2014/main" id="{AF309F17-3DCB-50D2-AABE-F23A2EEE7274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135" name="Picture 134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A8046159-0172-3615-6963-978FE2E8194E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136" name="Picture 135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6138669D-FD58-344E-D7C6-9F09510C77E4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137" name="Picture 136" descr="A close-up of a currency&#10;&#10;Description automatically generated">
            <a:extLst>
              <a:ext uri="{FF2B5EF4-FFF2-40B4-BE49-F238E27FC236}">
                <a16:creationId xmlns:a16="http://schemas.microsoft.com/office/drawing/2014/main" id="{0EB862E0-866F-F08C-20B7-ADEA7A082B0D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138" name="Picture 137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746FE479-3150-EB79-0676-5F782CF52CDB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139" name="Picture 138" descr="A close-up of a currency&#10;&#10;Description automatically generated">
            <a:extLst>
              <a:ext uri="{FF2B5EF4-FFF2-40B4-BE49-F238E27FC236}">
                <a16:creationId xmlns:a16="http://schemas.microsoft.com/office/drawing/2014/main" id="{77AD2969-A758-603D-F3AB-AD0767B592AD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140" name="Picture 139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D762BED-C8BD-524E-52A8-CF6044B22A52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141" name="Picture 140" descr="A close-up of a currency&#10;&#10;Description automatically generated">
            <a:extLst>
              <a:ext uri="{FF2B5EF4-FFF2-40B4-BE49-F238E27FC236}">
                <a16:creationId xmlns:a16="http://schemas.microsoft.com/office/drawing/2014/main" id="{85F04458-0A42-858C-4CFF-E5093F49EAAF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142" name="Picture 141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9D3F442-9908-113E-9FCB-B634260E70D2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143" name="Picture 142" descr="A close-up of a bank card&#10;&#10;Description automatically generated">
            <a:extLst>
              <a:ext uri="{FF2B5EF4-FFF2-40B4-BE49-F238E27FC236}">
                <a16:creationId xmlns:a16="http://schemas.microsoft.com/office/drawing/2014/main" id="{F1C69C2D-C5A4-5D88-B4A0-45EBA6E988DF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A7986D-3B07-482C-B0CC-F02EFB05B4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96DA8A-F7DD-463F-931B-F220883EC435}">
  <ds:schemaRefs>
    <ds:schemaRef ds:uri="http://purl.org/dc/terms/"/>
    <ds:schemaRef ds:uri="http://schemas.microsoft.com/office/2006/documentManagement/types"/>
    <ds:schemaRef ds:uri="1773a752-338d-48d4-aab1-fb5d939e1fab"/>
    <ds:schemaRef ds:uri="http://www.w3.org/XML/1998/namespace"/>
    <ds:schemaRef ds:uri="http://purl.org/dc/elements/1.1/"/>
    <ds:schemaRef ds:uri="e9e213f7-a068-4185-ae5b-85aa76b56dbd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B3B68FD-D78C-45F7-83AB-14737DFD0D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715</TotalTime>
  <Words>432</Words>
  <Application>Microsoft Office PowerPoint</Application>
  <PresentationFormat>On-screen Show (4:3)</PresentationFormat>
  <Paragraphs>173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Calibri</vt:lpstr>
      <vt:lpstr>Cambria Math</vt:lpstr>
      <vt:lpstr>KG Primary Penmanship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Zenab Mahmood</cp:lastModifiedBy>
  <cp:revision>10</cp:revision>
  <dcterms:created xsi:type="dcterms:W3CDTF">2023-08-02T14:09:38Z</dcterms:created>
  <dcterms:modified xsi:type="dcterms:W3CDTF">2024-07-29T10:34:30Z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