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3" d="100"/>
          <a:sy n="93" d="100"/>
        </p:scale>
        <p:origin x="1416" y="-2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3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3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0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2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81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96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6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21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94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75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56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8CDD4-829D-43E7-8D7A-09B78E6DB4C7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0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B1F360-499C-46B6-A8F5-1D79D0761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754778"/>
              </p:ext>
            </p:extLst>
          </p:nvPr>
        </p:nvGraphicFramePr>
        <p:xfrm>
          <a:off x="261257" y="681256"/>
          <a:ext cx="6288832" cy="8301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56106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Welcome to Year 3. 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have created some homework ideas, designed to engage the children further in their wider curriculum learning. </a:t>
                      </a:r>
                    </a:p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Each child must complete at least 3 of the homework’s this term. Please return homework by 9</a:t>
                      </a:r>
                      <a:r>
                        <a:rPr lang="en-GB" sz="1200" baseline="3000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th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October so that we have time to share your child’s work as a class.</a:t>
                      </a:r>
                    </a:p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If your child would like to do more than three the sky is the limit. </a:t>
                      </a:r>
                    </a:p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am looking for amazing pieces of work that we would be proud to display to show off our knowledge and skills.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SCIENCE</a:t>
                      </a:r>
                      <a:r>
                        <a:rPr lang="en-US" sz="1200" dirty="0">
                          <a:latin typeface="Comic Sans MS" panose="030F0702030302020204" pitchFamily="66" charset="0"/>
                        </a:rPr>
                        <a:t>: </a:t>
                      </a: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Look at pictures </a:t>
                      </a:r>
                      <a:r>
                        <a:rPr lang="en-GB" sz="1350" b="0" i="0" kern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of Stone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Age animals (e.g. mammoths) – how were they adapted for their habitats? What happened to them when the climate changed?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Find out about fossils. What are they? How are they formed?</a:t>
                      </a:r>
                    </a:p>
                    <a:p>
                      <a:endParaRPr lang="en-US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HISTORY: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Research key facts about the Stone Age, create a poster either paper or digital.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Build some simple shelters. What makes a good shelter?</a:t>
                      </a:r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439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ART: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200" dirty="0">
                          <a:latin typeface="Comic Sans MS" panose="030F0702030302020204" pitchFamily="66" charset="0"/>
                        </a:rPr>
                        <a:t>Create your own pieces of art work to represent The Stone Age.</a:t>
                      </a:r>
                    </a:p>
                    <a:p>
                      <a:endParaRPr lang="en-US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WRITING: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Create .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Write a leaflet – “How to survive in the Stone/Bronze/Iron Age”. You could use some information from </a:t>
                      </a:r>
                      <a:r>
                        <a:rPr lang="en-GB" sz="13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BBC’s Horrible Histories videos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OTHER IDEAS: 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Find out about prehistoric musical instruments and musical stones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Create raps about Stone Age life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Make up your own lullaby for Cave Baby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Make a Stone Age necklace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Or think of your own ideas if you are </a:t>
                      </a:r>
                      <a:r>
                        <a:rPr lang="en-GB" sz="1200" b="0">
                          <a:latin typeface="Comic Sans MS" panose="030F0702030302020204" pitchFamily="66" charset="0"/>
                        </a:rPr>
                        <a:t>feeling creative.</a:t>
                      </a:r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GEOGRAPHY: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Research maps and find out what happened in the Stone age and label where countries/continents have moved.</a:t>
                      </a:r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29873B6-BC41-4421-9313-2CCD777754AE}"/>
              </a:ext>
            </a:extLst>
          </p:cNvPr>
          <p:cNvSpPr/>
          <p:nvPr/>
        </p:nvSpPr>
        <p:spPr>
          <a:xfrm>
            <a:off x="-357581" y="96481"/>
            <a:ext cx="741093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fornia Sun Personal Use" pitchFamily="2" charset="0"/>
              </a:rPr>
              <a:t>Autumn Wider curriculum Homework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A83F25-0472-430D-B042-4ACF06925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894" cy="5182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3CDD71-6D65-4A90-A523-2655367C6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642" y="0"/>
            <a:ext cx="624894" cy="5182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7838D9-1EA1-BC5C-34A6-10B1F6BEA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862" y="5525208"/>
            <a:ext cx="1413753" cy="8755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94D63E-A231-8336-5E39-FDA592E29F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2043" y="3465752"/>
            <a:ext cx="1594510" cy="7245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1D2337-FB52-8FFF-B2FB-4F0CA9BF1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241" y="5525208"/>
            <a:ext cx="790718" cy="114580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30A68C-5788-E4AB-C32E-AB9B34CB98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2565" y="7879103"/>
            <a:ext cx="996164" cy="982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95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293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California Sun Personal Use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McDonald</dc:creator>
  <cp:lastModifiedBy>Katie</cp:lastModifiedBy>
  <cp:revision>7</cp:revision>
  <cp:lastPrinted>2025-09-04T15:22:35Z</cp:lastPrinted>
  <dcterms:created xsi:type="dcterms:W3CDTF">2023-12-17T20:17:04Z</dcterms:created>
  <dcterms:modified xsi:type="dcterms:W3CDTF">2026-09-03T06:49:06Z</dcterms:modified>
</cp:coreProperties>
</file>