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65" r:id="rId24"/>
    <p:sldId id="274" r:id="rId25"/>
    <p:sldId id="266" r:id="rId26"/>
    <p:sldId id="260" r:id="rId27"/>
    <p:sldId id="261" r:id="rId28"/>
    <p:sldId id="262" r:id="rId29"/>
    <p:sldId id="264" r:id="rId30"/>
    <p:sldId id="26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33"/>
    <a:srgbClr val="F8931C"/>
    <a:srgbClr val="58C1B8"/>
    <a:srgbClr val="EE684B"/>
    <a:srgbClr val="002B61"/>
    <a:srgbClr val="EE787E"/>
    <a:srgbClr val="FFE395"/>
    <a:srgbClr val="C7DFB3"/>
    <a:srgbClr val="DFE9F8"/>
    <a:srgbClr val="D1B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A2A339-2755-460B-8CD3-D1B0400DE949}" v="1" dt="2024-07-29T12:21:53.7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53" autoAdjust="0"/>
    <p:restoredTop sz="96327"/>
  </p:normalViewPr>
  <p:slideViewPr>
    <p:cSldViewPr snapToGrid="0">
      <p:cViewPr varScale="1">
        <p:scale>
          <a:sx n="66" d="100"/>
          <a:sy n="66" d="100"/>
        </p:scale>
        <p:origin x="138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8F3FD9-E47E-21A0-1BC5-E871ED9646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44829D-D49C-9813-1880-B0D9C06819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90625D-F5DA-D596-330E-610A3CC39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B3813F-A7A4-04C3-09BE-BE084AC797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A9A541-E7CA-7220-CC58-0DB33968F7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D87445-E088-9203-8FEE-D8357B069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C575D-30A5-EB35-56D8-50694DCC59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850013-CC8D-72F2-4953-CC51B24CC5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46CB0-C1EF-9354-E4F7-D534C1AD62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A0C2F5-249F-A3E9-2AFD-9C55B52AE4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5AFF13-A068-B5F1-DBEF-165AC4879C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55C7B3-1E42-35E4-C827-6F00F5CDE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038E0-83D7-5711-0CA8-04E0D7DBE6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AD6CE-161B-E6CF-FA92-EE7C655E13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F403C0-2D3C-E6FA-5291-7F5A77A2E7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22B88F-5C9A-A0C1-A20E-A0537C6C9D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BA1CC4-00F4-DEE0-A9B0-E18A8D0F05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F32CF4-F694-4532-564E-BD037527B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6C4883-BFA6-5527-0E7B-85D7242B26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9DF6CD-95E3-6774-C9C2-426215C8C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B08E72-77E8-1006-DB11-08C20622F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43C7D-BF56-3969-CC65-F6D01A7CD3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55B4DB-CD42-A35F-8DF0-F823AC7BBF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59ED9F-C453-23AD-261B-0052FB3E57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7FF54D-1C77-46E8-397F-45F9EF1AC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E5B4AC-D03E-F46B-1BC8-AFF0A6FC9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E60E1C-94CD-EA7D-3790-225ACF518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6943D-16DB-E6F2-6809-280F6AE05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D703C5-0004-5532-0312-ED655FC1F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3BA56-2989-20B7-24D3-F30BD46FD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B5315A-317F-F3E0-7498-F80717BEB1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1EB0B1-D44E-E6F1-9B5B-09C3757FE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5D7B3-879C-E607-081C-ED62434EE1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B310-B986-67EC-D80F-8878805A8D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834EE6-85F0-54E6-3043-55E716203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C948A2-7177-DA56-D094-0402A46BE7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7D50EA-7129-8FD2-F41F-7729A10948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85C974-FD9E-2672-2E12-26BAED91688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9D452D-08E1-FA26-4667-CE9CE1D8051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658A88-0268-B2CC-DFF0-461A047DD0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66DAB9-97A4-06C6-0047-B9798517C6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7.png"/><Relationship Id="rId7" Type="http://schemas.openxmlformats.org/officeDocument/2006/relationships/image" Target="../media/image6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11" Type="http://schemas.openxmlformats.org/officeDocument/2006/relationships/image" Target="../media/image61.png"/><Relationship Id="rId5" Type="http://schemas.openxmlformats.org/officeDocument/2006/relationships/image" Target="../media/image59.png"/><Relationship Id="rId10" Type="http://schemas.openxmlformats.org/officeDocument/2006/relationships/image" Target="../media/image60.png"/><Relationship Id="rId4" Type="http://schemas.openxmlformats.org/officeDocument/2006/relationships/image" Target="../media/image58.png"/><Relationship Id="rId9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48.png"/><Relationship Id="rId7" Type="http://schemas.openxmlformats.org/officeDocument/2006/relationships/image" Target="../media/image70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9.png"/><Relationship Id="rId11" Type="http://schemas.openxmlformats.org/officeDocument/2006/relationships/image" Target="../media/image60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6.png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6.png"/><Relationship Id="rId5" Type="http://schemas.openxmlformats.org/officeDocument/2006/relationships/image" Target="../media/image78.png"/><Relationship Id="rId4" Type="http://schemas.openxmlformats.org/officeDocument/2006/relationships/image" Target="../media/image7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17" Type="http://schemas.openxmlformats.org/officeDocument/2006/relationships/image" Target="../media/image96.png"/><Relationship Id="rId2" Type="http://schemas.openxmlformats.org/officeDocument/2006/relationships/image" Target="../media/image81.png"/><Relationship Id="rId16" Type="http://schemas.openxmlformats.org/officeDocument/2006/relationships/image" Target="../media/image9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5" Type="http://schemas.openxmlformats.org/officeDocument/2006/relationships/image" Target="../media/image9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11.png"/><Relationship Id="rId18" Type="http://schemas.openxmlformats.org/officeDocument/2006/relationships/image" Target="../media/image116.png"/><Relationship Id="rId3" Type="http://schemas.openxmlformats.org/officeDocument/2006/relationships/image" Target="../media/image101.png"/><Relationship Id="rId21" Type="http://schemas.openxmlformats.org/officeDocument/2006/relationships/image" Target="../media/image119.png"/><Relationship Id="rId7" Type="http://schemas.openxmlformats.org/officeDocument/2006/relationships/image" Target="../media/image105.png"/><Relationship Id="rId12" Type="http://schemas.openxmlformats.org/officeDocument/2006/relationships/image" Target="../media/image110.png"/><Relationship Id="rId17" Type="http://schemas.openxmlformats.org/officeDocument/2006/relationships/image" Target="../media/image115.png"/><Relationship Id="rId2" Type="http://schemas.openxmlformats.org/officeDocument/2006/relationships/image" Target="../media/image100.png"/><Relationship Id="rId16" Type="http://schemas.openxmlformats.org/officeDocument/2006/relationships/image" Target="../media/image114.png"/><Relationship Id="rId20" Type="http://schemas.openxmlformats.org/officeDocument/2006/relationships/image" Target="../media/image11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4.png"/><Relationship Id="rId11" Type="http://schemas.openxmlformats.org/officeDocument/2006/relationships/image" Target="../media/image109.svg"/><Relationship Id="rId5" Type="http://schemas.openxmlformats.org/officeDocument/2006/relationships/image" Target="../media/image103.png"/><Relationship Id="rId15" Type="http://schemas.openxmlformats.org/officeDocument/2006/relationships/image" Target="../media/image113.png"/><Relationship Id="rId10" Type="http://schemas.openxmlformats.org/officeDocument/2006/relationships/image" Target="../media/image108.png"/><Relationship Id="rId19" Type="http://schemas.openxmlformats.org/officeDocument/2006/relationships/image" Target="../media/image117.png"/><Relationship Id="rId4" Type="http://schemas.openxmlformats.org/officeDocument/2006/relationships/image" Target="../media/image102.png"/><Relationship Id="rId9" Type="http://schemas.openxmlformats.org/officeDocument/2006/relationships/image" Target="../media/image107.svg"/><Relationship Id="rId14" Type="http://schemas.openxmlformats.org/officeDocument/2006/relationships/image" Target="../media/image112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1.png"/><Relationship Id="rId18" Type="http://schemas.openxmlformats.org/officeDocument/2006/relationships/image" Target="../media/image136.png"/><Relationship Id="rId26" Type="http://schemas.openxmlformats.org/officeDocument/2006/relationships/image" Target="../media/image144.png"/><Relationship Id="rId39" Type="http://schemas.openxmlformats.org/officeDocument/2006/relationships/image" Target="../media/image157.png"/><Relationship Id="rId21" Type="http://schemas.openxmlformats.org/officeDocument/2006/relationships/image" Target="../media/image139.png"/><Relationship Id="rId34" Type="http://schemas.openxmlformats.org/officeDocument/2006/relationships/image" Target="../media/image152.png"/><Relationship Id="rId7" Type="http://schemas.openxmlformats.org/officeDocument/2006/relationships/image" Target="../media/image125.png"/><Relationship Id="rId2" Type="http://schemas.openxmlformats.org/officeDocument/2006/relationships/image" Target="../media/image120.png"/><Relationship Id="rId16" Type="http://schemas.openxmlformats.org/officeDocument/2006/relationships/image" Target="../media/image134.png"/><Relationship Id="rId20" Type="http://schemas.openxmlformats.org/officeDocument/2006/relationships/image" Target="../media/image138.png"/><Relationship Id="rId29" Type="http://schemas.openxmlformats.org/officeDocument/2006/relationships/image" Target="../media/image147.png"/><Relationship Id="rId41" Type="http://schemas.openxmlformats.org/officeDocument/2006/relationships/image" Target="../media/image15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24.png"/><Relationship Id="rId11" Type="http://schemas.openxmlformats.org/officeDocument/2006/relationships/image" Target="../media/image129.png"/><Relationship Id="rId24" Type="http://schemas.openxmlformats.org/officeDocument/2006/relationships/image" Target="../media/image142.png"/><Relationship Id="rId32" Type="http://schemas.openxmlformats.org/officeDocument/2006/relationships/image" Target="../media/image150.png"/><Relationship Id="rId37" Type="http://schemas.openxmlformats.org/officeDocument/2006/relationships/image" Target="../media/image155.png"/><Relationship Id="rId40" Type="http://schemas.openxmlformats.org/officeDocument/2006/relationships/image" Target="../media/image158.png"/><Relationship Id="rId5" Type="http://schemas.openxmlformats.org/officeDocument/2006/relationships/image" Target="../media/image123.png"/><Relationship Id="rId15" Type="http://schemas.openxmlformats.org/officeDocument/2006/relationships/image" Target="../media/image133.png"/><Relationship Id="rId23" Type="http://schemas.openxmlformats.org/officeDocument/2006/relationships/image" Target="../media/image141.png"/><Relationship Id="rId28" Type="http://schemas.openxmlformats.org/officeDocument/2006/relationships/image" Target="../media/image146.png"/><Relationship Id="rId36" Type="http://schemas.openxmlformats.org/officeDocument/2006/relationships/image" Target="../media/image154.png"/><Relationship Id="rId10" Type="http://schemas.openxmlformats.org/officeDocument/2006/relationships/image" Target="../media/image128.png"/><Relationship Id="rId19" Type="http://schemas.openxmlformats.org/officeDocument/2006/relationships/image" Target="../media/image137.png"/><Relationship Id="rId31" Type="http://schemas.openxmlformats.org/officeDocument/2006/relationships/image" Target="../media/image149.png"/><Relationship Id="rId4" Type="http://schemas.openxmlformats.org/officeDocument/2006/relationships/image" Target="../media/image122.jpeg"/><Relationship Id="rId9" Type="http://schemas.openxmlformats.org/officeDocument/2006/relationships/image" Target="../media/image127.png"/><Relationship Id="rId14" Type="http://schemas.openxmlformats.org/officeDocument/2006/relationships/image" Target="../media/image132.png"/><Relationship Id="rId22" Type="http://schemas.openxmlformats.org/officeDocument/2006/relationships/image" Target="../media/image140.png"/><Relationship Id="rId27" Type="http://schemas.openxmlformats.org/officeDocument/2006/relationships/image" Target="../media/image145.png"/><Relationship Id="rId30" Type="http://schemas.openxmlformats.org/officeDocument/2006/relationships/image" Target="../media/image148.png"/><Relationship Id="rId35" Type="http://schemas.openxmlformats.org/officeDocument/2006/relationships/image" Target="../media/image153.png"/><Relationship Id="rId8" Type="http://schemas.openxmlformats.org/officeDocument/2006/relationships/image" Target="../media/image126.png"/><Relationship Id="rId3" Type="http://schemas.openxmlformats.org/officeDocument/2006/relationships/image" Target="../media/image121.png"/><Relationship Id="rId12" Type="http://schemas.openxmlformats.org/officeDocument/2006/relationships/image" Target="../media/image130.png"/><Relationship Id="rId17" Type="http://schemas.openxmlformats.org/officeDocument/2006/relationships/image" Target="../media/image135.png"/><Relationship Id="rId25" Type="http://schemas.openxmlformats.org/officeDocument/2006/relationships/image" Target="../media/image143.png"/><Relationship Id="rId33" Type="http://schemas.openxmlformats.org/officeDocument/2006/relationships/image" Target="../media/image151.png"/><Relationship Id="rId38" Type="http://schemas.openxmlformats.org/officeDocument/2006/relationships/image" Target="../media/image156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1.png"/><Relationship Id="rId18" Type="http://schemas.openxmlformats.org/officeDocument/2006/relationships/image" Target="../media/image176.png"/><Relationship Id="rId26" Type="http://schemas.openxmlformats.org/officeDocument/2006/relationships/image" Target="../media/image184.png"/><Relationship Id="rId39" Type="http://schemas.openxmlformats.org/officeDocument/2006/relationships/image" Target="../media/image197.png"/><Relationship Id="rId21" Type="http://schemas.openxmlformats.org/officeDocument/2006/relationships/image" Target="../media/image179.png"/><Relationship Id="rId34" Type="http://schemas.openxmlformats.org/officeDocument/2006/relationships/image" Target="../media/image192.png"/><Relationship Id="rId42" Type="http://schemas.openxmlformats.org/officeDocument/2006/relationships/image" Target="../media/image200.png"/><Relationship Id="rId47" Type="http://schemas.openxmlformats.org/officeDocument/2006/relationships/image" Target="../media/image205.png"/><Relationship Id="rId50" Type="http://schemas.openxmlformats.org/officeDocument/2006/relationships/image" Target="../media/image208.png"/><Relationship Id="rId55" Type="http://schemas.openxmlformats.org/officeDocument/2006/relationships/image" Target="../media/image213.png"/><Relationship Id="rId7" Type="http://schemas.openxmlformats.org/officeDocument/2006/relationships/image" Target="../media/image165.png"/><Relationship Id="rId2" Type="http://schemas.openxmlformats.org/officeDocument/2006/relationships/image" Target="../media/image160.png"/><Relationship Id="rId16" Type="http://schemas.openxmlformats.org/officeDocument/2006/relationships/image" Target="../media/image174.png"/><Relationship Id="rId29" Type="http://schemas.openxmlformats.org/officeDocument/2006/relationships/image" Target="../media/image187.png"/><Relationship Id="rId11" Type="http://schemas.openxmlformats.org/officeDocument/2006/relationships/image" Target="../media/image169.png"/><Relationship Id="rId24" Type="http://schemas.openxmlformats.org/officeDocument/2006/relationships/image" Target="../media/image182.png"/><Relationship Id="rId32" Type="http://schemas.openxmlformats.org/officeDocument/2006/relationships/image" Target="../media/image190.png"/><Relationship Id="rId37" Type="http://schemas.openxmlformats.org/officeDocument/2006/relationships/image" Target="../media/image195.png"/><Relationship Id="rId40" Type="http://schemas.openxmlformats.org/officeDocument/2006/relationships/image" Target="../media/image198.png"/><Relationship Id="rId45" Type="http://schemas.openxmlformats.org/officeDocument/2006/relationships/image" Target="../media/image203.png"/><Relationship Id="rId53" Type="http://schemas.openxmlformats.org/officeDocument/2006/relationships/image" Target="../media/image211.png"/><Relationship Id="rId58" Type="http://schemas.openxmlformats.org/officeDocument/2006/relationships/image" Target="../media/image216.png"/><Relationship Id="rId5" Type="http://schemas.openxmlformats.org/officeDocument/2006/relationships/image" Target="../media/image163.png"/><Relationship Id="rId19" Type="http://schemas.openxmlformats.org/officeDocument/2006/relationships/image" Target="../media/image177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Relationship Id="rId14" Type="http://schemas.openxmlformats.org/officeDocument/2006/relationships/image" Target="../media/image172.png"/><Relationship Id="rId22" Type="http://schemas.openxmlformats.org/officeDocument/2006/relationships/image" Target="../media/image180.png"/><Relationship Id="rId27" Type="http://schemas.openxmlformats.org/officeDocument/2006/relationships/image" Target="../media/image185.png"/><Relationship Id="rId30" Type="http://schemas.openxmlformats.org/officeDocument/2006/relationships/image" Target="../media/image188.png"/><Relationship Id="rId35" Type="http://schemas.openxmlformats.org/officeDocument/2006/relationships/image" Target="../media/image193.png"/><Relationship Id="rId43" Type="http://schemas.openxmlformats.org/officeDocument/2006/relationships/image" Target="../media/image201.png"/><Relationship Id="rId48" Type="http://schemas.openxmlformats.org/officeDocument/2006/relationships/image" Target="../media/image206.png"/><Relationship Id="rId56" Type="http://schemas.openxmlformats.org/officeDocument/2006/relationships/image" Target="../media/image214.png"/><Relationship Id="rId8" Type="http://schemas.openxmlformats.org/officeDocument/2006/relationships/image" Target="../media/image166.png"/><Relationship Id="rId51" Type="http://schemas.openxmlformats.org/officeDocument/2006/relationships/image" Target="../media/image209.png"/><Relationship Id="rId3" Type="http://schemas.openxmlformats.org/officeDocument/2006/relationships/image" Target="../media/image161.png"/><Relationship Id="rId12" Type="http://schemas.openxmlformats.org/officeDocument/2006/relationships/image" Target="../media/image170.png"/><Relationship Id="rId17" Type="http://schemas.openxmlformats.org/officeDocument/2006/relationships/image" Target="../media/image175.png"/><Relationship Id="rId25" Type="http://schemas.openxmlformats.org/officeDocument/2006/relationships/image" Target="../media/image183.png"/><Relationship Id="rId33" Type="http://schemas.openxmlformats.org/officeDocument/2006/relationships/image" Target="../media/image191.png"/><Relationship Id="rId38" Type="http://schemas.openxmlformats.org/officeDocument/2006/relationships/image" Target="../media/image196.png"/><Relationship Id="rId46" Type="http://schemas.openxmlformats.org/officeDocument/2006/relationships/image" Target="../media/image204.png"/><Relationship Id="rId20" Type="http://schemas.openxmlformats.org/officeDocument/2006/relationships/image" Target="../media/image178.png"/><Relationship Id="rId41" Type="http://schemas.openxmlformats.org/officeDocument/2006/relationships/image" Target="../media/image199.png"/><Relationship Id="rId54" Type="http://schemas.openxmlformats.org/officeDocument/2006/relationships/image" Target="../media/image21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64.png"/><Relationship Id="rId15" Type="http://schemas.openxmlformats.org/officeDocument/2006/relationships/image" Target="../media/image173.png"/><Relationship Id="rId23" Type="http://schemas.openxmlformats.org/officeDocument/2006/relationships/image" Target="../media/image181.png"/><Relationship Id="rId28" Type="http://schemas.openxmlformats.org/officeDocument/2006/relationships/image" Target="../media/image186.png"/><Relationship Id="rId36" Type="http://schemas.openxmlformats.org/officeDocument/2006/relationships/image" Target="../media/image194.png"/><Relationship Id="rId49" Type="http://schemas.openxmlformats.org/officeDocument/2006/relationships/image" Target="../media/image207.png"/><Relationship Id="rId57" Type="http://schemas.openxmlformats.org/officeDocument/2006/relationships/image" Target="../media/image215.png"/><Relationship Id="rId10" Type="http://schemas.openxmlformats.org/officeDocument/2006/relationships/image" Target="../media/image168.png"/><Relationship Id="rId31" Type="http://schemas.openxmlformats.org/officeDocument/2006/relationships/image" Target="../media/image189.png"/><Relationship Id="rId44" Type="http://schemas.openxmlformats.org/officeDocument/2006/relationships/image" Target="../media/image202.png"/><Relationship Id="rId52" Type="http://schemas.openxmlformats.org/officeDocument/2006/relationships/image" Target="../media/image2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37A00F-4D8C-EFE9-B88A-A3F019B77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936" y="1715045"/>
            <a:ext cx="645012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87C357A-3CAE-04AB-A47B-8B2C7672D04B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87C357A-3CAE-04AB-A47B-8B2C7672D0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8FFB8E23-5941-8F32-0326-DFB2E4C524EF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065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90A451F-5BE1-3867-584C-7478684262C8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90A451F-5BE1-3867-584C-7478684262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AE644D1D-014F-EDA2-DB4E-24EA0DAB0F45}"/>
              </a:ext>
            </a:extLst>
          </p:cNvPr>
          <p:cNvSpPr/>
          <p:nvPr/>
        </p:nvSpPr>
        <p:spPr>
          <a:xfrm>
            <a:off x="2738050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4FAED6-BBE7-7CC0-7A87-AC1E8FE14F1C}"/>
              </a:ext>
            </a:extLst>
          </p:cNvPr>
          <p:cNvSpPr/>
          <p:nvPr/>
        </p:nvSpPr>
        <p:spPr>
          <a:xfrm>
            <a:off x="4787504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013C22-51E5-145A-736D-C09E3BE0F204}"/>
              </a:ext>
            </a:extLst>
          </p:cNvPr>
          <p:cNvSpPr/>
          <p:nvPr/>
        </p:nvSpPr>
        <p:spPr>
          <a:xfrm>
            <a:off x="7260362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60D408-D9B6-5316-9DB5-EA38BA8FF005}"/>
              </a:ext>
            </a:extLst>
          </p:cNvPr>
          <p:cNvSpPr/>
          <p:nvPr/>
        </p:nvSpPr>
        <p:spPr>
          <a:xfrm>
            <a:off x="2442164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416311-DA1E-184A-B7E1-603457A464CC}"/>
              </a:ext>
            </a:extLst>
          </p:cNvPr>
          <p:cNvSpPr/>
          <p:nvPr/>
        </p:nvSpPr>
        <p:spPr>
          <a:xfrm>
            <a:off x="5153951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5CD35D-EBB6-200A-1E8D-16B347A17BE2}"/>
              </a:ext>
            </a:extLst>
          </p:cNvPr>
          <p:cNvSpPr/>
          <p:nvPr/>
        </p:nvSpPr>
        <p:spPr>
          <a:xfrm>
            <a:off x="2443534" y="202285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DD956F-13E3-B8FA-36D6-97B5890B3955}"/>
              </a:ext>
            </a:extLst>
          </p:cNvPr>
          <p:cNvSpPr/>
          <p:nvPr/>
        </p:nvSpPr>
        <p:spPr>
          <a:xfrm>
            <a:off x="5168530" y="203985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8B2972-2AE4-B684-DD15-B5359F54B321}"/>
              </a:ext>
            </a:extLst>
          </p:cNvPr>
          <p:cNvSpPr/>
          <p:nvPr/>
        </p:nvSpPr>
        <p:spPr>
          <a:xfrm>
            <a:off x="2136935" y="329967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4ED705-BD2E-D811-F5D1-613A27F90124}"/>
              </a:ext>
            </a:extLst>
          </p:cNvPr>
          <p:cNvSpPr/>
          <p:nvPr/>
        </p:nvSpPr>
        <p:spPr>
          <a:xfrm>
            <a:off x="3183772" y="457620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9F1B37-E296-2BA0-22BF-1E4B5E04DEC2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01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187C19-50C6-3E8E-A950-49A408827986}"/>
              </a:ext>
            </a:extLst>
          </p:cNvPr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sentences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B9498DE-7525-0AEC-D5AB-B93F6DF30D17}"/>
              </a:ext>
            </a:extLst>
          </p:cNvPr>
          <p:cNvSpPr/>
          <p:nvPr/>
        </p:nvSpPr>
        <p:spPr>
          <a:xfrm>
            <a:off x="828674" y="2755240"/>
            <a:ext cx="4838697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heptagons.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513A16-8BF3-585E-1234-5721533472DA}"/>
              </a:ext>
            </a:extLst>
          </p:cNvPr>
          <p:cNvSpPr txBox="1"/>
          <p:nvPr/>
        </p:nvSpPr>
        <p:spPr>
          <a:xfrm>
            <a:off x="2574055" y="269186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C8A359-FB46-652F-8222-E75BBA703DC9}"/>
              </a:ext>
            </a:extLst>
          </p:cNvPr>
          <p:cNvSpPr txBox="1"/>
          <p:nvPr/>
        </p:nvSpPr>
        <p:spPr>
          <a:xfrm>
            <a:off x="3877921" y="35465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0B8217-1159-F760-D804-B21AC7B20C4E}"/>
              </a:ext>
            </a:extLst>
          </p:cNvPr>
          <p:cNvSpPr txBox="1"/>
          <p:nvPr/>
        </p:nvSpPr>
        <p:spPr>
          <a:xfrm>
            <a:off x="2459965" y="436795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Heptagon 6">
            <a:extLst>
              <a:ext uri="{FF2B5EF4-FFF2-40B4-BE49-F238E27FC236}">
                <a16:creationId xmlns:a16="http://schemas.microsoft.com/office/drawing/2014/main" id="{F8C91F6B-9A2F-1664-4C53-B159D045606C}"/>
              </a:ext>
            </a:extLst>
          </p:cNvPr>
          <p:cNvSpPr/>
          <p:nvPr/>
        </p:nvSpPr>
        <p:spPr>
          <a:xfrm>
            <a:off x="1222022" y="12982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Heptagon 7">
            <a:extLst>
              <a:ext uri="{FF2B5EF4-FFF2-40B4-BE49-F238E27FC236}">
                <a16:creationId xmlns:a16="http://schemas.microsoft.com/office/drawing/2014/main" id="{D55BA064-FD18-CA2A-21B1-368E3F8A4892}"/>
              </a:ext>
            </a:extLst>
          </p:cNvPr>
          <p:cNvSpPr/>
          <p:nvPr/>
        </p:nvSpPr>
        <p:spPr>
          <a:xfrm>
            <a:off x="2608805" y="12947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ptagon 8">
            <a:extLst>
              <a:ext uri="{FF2B5EF4-FFF2-40B4-BE49-F238E27FC236}">
                <a16:creationId xmlns:a16="http://schemas.microsoft.com/office/drawing/2014/main" id="{00E01604-84B2-D74A-F2F9-251F382E6EBC}"/>
              </a:ext>
            </a:extLst>
          </p:cNvPr>
          <p:cNvSpPr/>
          <p:nvPr/>
        </p:nvSpPr>
        <p:spPr>
          <a:xfrm>
            <a:off x="3995588" y="12912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Heptagon 9">
            <a:extLst>
              <a:ext uri="{FF2B5EF4-FFF2-40B4-BE49-F238E27FC236}">
                <a16:creationId xmlns:a16="http://schemas.microsoft.com/office/drawing/2014/main" id="{577C7F45-F8A9-195B-D4FD-CE7903C5FFF4}"/>
              </a:ext>
            </a:extLst>
          </p:cNvPr>
          <p:cNvSpPr/>
          <p:nvPr/>
        </p:nvSpPr>
        <p:spPr>
          <a:xfrm>
            <a:off x="5382371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Heptagon 10">
            <a:extLst>
              <a:ext uri="{FF2B5EF4-FFF2-40B4-BE49-F238E27FC236}">
                <a16:creationId xmlns:a16="http://schemas.microsoft.com/office/drawing/2014/main" id="{44B5059A-3C28-1E12-1AE8-0845C971AFA4}"/>
              </a:ext>
            </a:extLst>
          </p:cNvPr>
          <p:cNvSpPr/>
          <p:nvPr/>
        </p:nvSpPr>
        <p:spPr>
          <a:xfrm>
            <a:off x="6769156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63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064D74-5A15-E34E-47CA-02D0473AE851}"/>
                  </a:ext>
                </a:extLst>
              </p:cNvPr>
              <p:cNvSpPr/>
              <p:nvPr/>
            </p:nvSpPr>
            <p:spPr>
              <a:xfrm>
                <a:off x="1529647" y="3972982"/>
                <a:ext cx="785344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064D74-5A15-E34E-47CA-02D0473AE85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647" y="3972982"/>
                <a:ext cx="7853449" cy="5847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1E4A94FE-F5AD-DE74-F581-2B714BD1CC93}"/>
              </a:ext>
            </a:extLst>
          </p:cNvPr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4556220-D950-4C5F-4EB4-FFCD61E21EFB}"/>
                  </a:ext>
                </a:extLst>
              </p:cNvPr>
              <p:cNvSpPr/>
              <p:nvPr/>
            </p:nvSpPr>
            <p:spPr>
              <a:xfrm>
                <a:off x="1435213" y="4748323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4556220-D950-4C5F-4EB4-FFCD61E21E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5213" y="4748323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48799CFA-1114-6FCC-711B-5198FDE54167}"/>
              </a:ext>
            </a:extLst>
          </p:cNvPr>
          <p:cNvSpPr/>
          <p:nvPr/>
        </p:nvSpPr>
        <p:spPr>
          <a:xfrm>
            <a:off x="2656795" y="399878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CF59B6-36B7-9B27-C56A-1A0D193DD0B4}"/>
              </a:ext>
            </a:extLst>
          </p:cNvPr>
          <p:cNvSpPr/>
          <p:nvPr/>
        </p:nvSpPr>
        <p:spPr>
          <a:xfrm>
            <a:off x="2625390" y="477300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648862-F5AC-07EE-5446-09003A46C654}"/>
              </a:ext>
            </a:extLst>
          </p:cNvPr>
          <p:cNvSpPr/>
          <p:nvPr/>
        </p:nvSpPr>
        <p:spPr>
          <a:xfrm>
            <a:off x="1420466" y="477300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CA7364C-9C97-B43B-085F-F5779A1E8D8C}"/>
              </a:ext>
            </a:extLst>
          </p:cNvPr>
          <p:cNvSpPr/>
          <p:nvPr/>
        </p:nvSpPr>
        <p:spPr>
          <a:xfrm>
            <a:off x="4995100" y="399878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1BB51D-D8F4-D10F-60B0-7058BEFE0522}"/>
              </a:ext>
            </a:extLst>
          </p:cNvPr>
          <p:cNvSpPr/>
          <p:nvPr/>
        </p:nvSpPr>
        <p:spPr>
          <a:xfrm>
            <a:off x="3814815" y="399878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FC2DF7-76C2-E017-CF94-3ED55B988B73}"/>
              </a:ext>
            </a:extLst>
          </p:cNvPr>
          <p:cNvSpPr txBox="1"/>
          <p:nvPr/>
        </p:nvSpPr>
        <p:spPr>
          <a:xfrm>
            <a:off x="2833446" y="39794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D5D503-541C-C0A9-D6E0-9D8203EA00E7}"/>
              </a:ext>
            </a:extLst>
          </p:cNvPr>
          <p:cNvSpPr/>
          <p:nvPr/>
        </p:nvSpPr>
        <p:spPr>
          <a:xfrm>
            <a:off x="3853543" y="477300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4B9776-C675-041C-FE7C-3B8DC91D599C}"/>
              </a:ext>
            </a:extLst>
          </p:cNvPr>
          <p:cNvSpPr txBox="1"/>
          <p:nvPr/>
        </p:nvSpPr>
        <p:spPr>
          <a:xfrm>
            <a:off x="2814313" y="475369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12CEB6-202F-DF59-A4D2-B2FA38786D14}"/>
              </a:ext>
            </a:extLst>
          </p:cNvPr>
          <p:cNvSpPr txBox="1"/>
          <p:nvPr/>
        </p:nvSpPr>
        <p:spPr>
          <a:xfrm>
            <a:off x="5168678" y="39794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B5BC5B-6231-A756-6F92-897F3E6FE282}"/>
              </a:ext>
            </a:extLst>
          </p:cNvPr>
          <p:cNvSpPr txBox="1"/>
          <p:nvPr/>
        </p:nvSpPr>
        <p:spPr>
          <a:xfrm>
            <a:off x="4002990" y="39794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D34912-D283-3F2C-35D1-CEF7FEE142F5}"/>
              </a:ext>
            </a:extLst>
          </p:cNvPr>
          <p:cNvSpPr txBox="1"/>
          <p:nvPr/>
        </p:nvSpPr>
        <p:spPr>
          <a:xfrm>
            <a:off x="1581897" y="475369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1E9EF0-F6CF-069E-1B4F-3EDB1F723AB1}"/>
              </a:ext>
            </a:extLst>
          </p:cNvPr>
          <p:cNvSpPr txBox="1"/>
          <p:nvPr/>
        </p:nvSpPr>
        <p:spPr>
          <a:xfrm>
            <a:off x="3879722" y="475369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4409F44-429A-4267-A4E1-9524A6FDF2A7}"/>
              </a:ext>
            </a:extLst>
          </p:cNvPr>
          <p:cNvSpPr/>
          <p:nvPr/>
        </p:nvSpPr>
        <p:spPr>
          <a:xfrm>
            <a:off x="828674" y="2371805"/>
            <a:ext cx="4838697" cy="15388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____heptagons.</a:t>
            </a:r>
          </a:p>
          <a:p>
            <a:pPr>
              <a:spcBef>
                <a:spcPts val="600"/>
              </a:spcBef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>
              <a:spcBef>
                <a:spcPts val="600"/>
              </a:spcBef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B40E9DF-C9CF-058E-5C95-0D53CD3563E9}"/>
              </a:ext>
            </a:extLst>
          </p:cNvPr>
          <p:cNvSpPr txBox="1"/>
          <p:nvPr/>
        </p:nvSpPr>
        <p:spPr>
          <a:xfrm>
            <a:off x="2540187" y="23253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003FA9-9EF3-A8D9-911E-D0B8870B05D2}"/>
              </a:ext>
            </a:extLst>
          </p:cNvPr>
          <p:cNvSpPr txBox="1"/>
          <p:nvPr/>
        </p:nvSpPr>
        <p:spPr>
          <a:xfrm>
            <a:off x="3897785" y="28421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FCC4BDB-B24E-30DC-96D4-179A84CDF8DC}"/>
              </a:ext>
            </a:extLst>
          </p:cNvPr>
          <p:cNvSpPr/>
          <p:nvPr/>
        </p:nvSpPr>
        <p:spPr>
          <a:xfrm>
            <a:off x="6186329" y="397947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DD63014-8E9C-002A-8CFC-C5888BC32CBD}"/>
              </a:ext>
            </a:extLst>
          </p:cNvPr>
          <p:cNvSpPr/>
          <p:nvPr/>
        </p:nvSpPr>
        <p:spPr>
          <a:xfrm>
            <a:off x="7422727" y="397947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9D2D70-4F54-B604-BFB0-34958E154A8D}"/>
              </a:ext>
            </a:extLst>
          </p:cNvPr>
          <p:cNvSpPr txBox="1"/>
          <p:nvPr/>
        </p:nvSpPr>
        <p:spPr>
          <a:xfrm>
            <a:off x="6362980" y="39601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2BE053-1E97-8426-C7FA-2FF4A6BAEB36}"/>
              </a:ext>
            </a:extLst>
          </p:cNvPr>
          <p:cNvSpPr txBox="1"/>
          <p:nvPr/>
        </p:nvSpPr>
        <p:spPr>
          <a:xfrm>
            <a:off x="7475433" y="39601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FAE25D8F-4617-B065-56E1-701870908DF8}"/>
                  </a:ext>
                </a:extLst>
              </p:cNvPr>
              <p:cNvSpPr/>
              <p:nvPr/>
            </p:nvSpPr>
            <p:spPr>
              <a:xfrm>
                <a:off x="1435213" y="5488388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FAE25D8F-4617-B065-56E1-701870908D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5213" y="5488388"/>
                <a:ext cx="2608406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A31B4685-4016-D44C-68EE-C275C857AD39}"/>
              </a:ext>
            </a:extLst>
          </p:cNvPr>
          <p:cNvSpPr/>
          <p:nvPr/>
        </p:nvSpPr>
        <p:spPr>
          <a:xfrm>
            <a:off x="2625390" y="55130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B5AB0C0-AD13-2131-5C55-3546576D8800}"/>
              </a:ext>
            </a:extLst>
          </p:cNvPr>
          <p:cNvSpPr/>
          <p:nvPr/>
        </p:nvSpPr>
        <p:spPr>
          <a:xfrm>
            <a:off x="1420466" y="55130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6C00369-AF76-3461-7942-AA70E267A2B9}"/>
              </a:ext>
            </a:extLst>
          </p:cNvPr>
          <p:cNvSpPr/>
          <p:nvPr/>
        </p:nvSpPr>
        <p:spPr>
          <a:xfrm>
            <a:off x="3853543" y="55130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50D29B6-FD52-5DA2-E4B4-A800BB2EAF97}"/>
              </a:ext>
            </a:extLst>
          </p:cNvPr>
          <p:cNvSpPr txBox="1"/>
          <p:nvPr/>
        </p:nvSpPr>
        <p:spPr>
          <a:xfrm>
            <a:off x="2814313" y="54937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750CBF3-8FAA-00EE-76E0-D6FFD83EF646}"/>
              </a:ext>
            </a:extLst>
          </p:cNvPr>
          <p:cNvSpPr txBox="1"/>
          <p:nvPr/>
        </p:nvSpPr>
        <p:spPr>
          <a:xfrm>
            <a:off x="1581897" y="54937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3435B22-8685-2627-98B0-8C1BDC1A6E63}"/>
              </a:ext>
            </a:extLst>
          </p:cNvPr>
          <p:cNvSpPr txBox="1"/>
          <p:nvPr/>
        </p:nvSpPr>
        <p:spPr>
          <a:xfrm>
            <a:off x="3889846" y="54937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460F05-6388-86CE-1F45-E332EA459BE9}"/>
              </a:ext>
            </a:extLst>
          </p:cNvPr>
          <p:cNvSpPr txBox="1"/>
          <p:nvPr/>
        </p:nvSpPr>
        <p:spPr>
          <a:xfrm>
            <a:off x="2432047" y="333198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Heptagon 31">
            <a:extLst>
              <a:ext uri="{FF2B5EF4-FFF2-40B4-BE49-F238E27FC236}">
                <a16:creationId xmlns:a16="http://schemas.microsoft.com/office/drawing/2014/main" id="{D10B5FB5-426E-E3D0-E40E-F86DA49DD852}"/>
              </a:ext>
            </a:extLst>
          </p:cNvPr>
          <p:cNvSpPr/>
          <p:nvPr/>
        </p:nvSpPr>
        <p:spPr>
          <a:xfrm>
            <a:off x="1222022" y="12982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Heptagon 32">
            <a:extLst>
              <a:ext uri="{FF2B5EF4-FFF2-40B4-BE49-F238E27FC236}">
                <a16:creationId xmlns:a16="http://schemas.microsoft.com/office/drawing/2014/main" id="{C9A646D5-8982-C350-ECC0-3E7FC592EA1C}"/>
              </a:ext>
            </a:extLst>
          </p:cNvPr>
          <p:cNvSpPr/>
          <p:nvPr/>
        </p:nvSpPr>
        <p:spPr>
          <a:xfrm>
            <a:off x="2608805" y="12947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Heptagon 33">
            <a:extLst>
              <a:ext uri="{FF2B5EF4-FFF2-40B4-BE49-F238E27FC236}">
                <a16:creationId xmlns:a16="http://schemas.microsoft.com/office/drawing/2014/main" id="{F7F2730F-2265-1A4E-D445-FDAE2A1F8C06}"/>
              </a:ext>
            </a:extLst>
          </p:cNvPr>
          <p:cNvSpPr/>
          <p:nvPr/>
        </p:nvSpPr>
        <p:spPr>
          <a:xfrm>
            <a:off x="3995588" y="12912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Heptagon 34">
            <a:extLst>
              <a:ext uri="{FF2B5EF4-FFF2-40B4-BE49-F238E27FC236}">
                <a16:creationId xmlns:a16="http://schemas.microsoft.com/office/drawing/2014/main" id="{778BD40A-7539-2697-39AD-E11AB4AFE455}"/>
              </a:ext>
            </a:extLst>
          </p:cNvPr>
          <p:cNvSpPr/>
          <p:nvPr/>
        </p:nvSpPr>
        <p:spPr>
          <a:xfrm>
            <a:off x="5382371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Heptagon 35">
            <a:extLst>
              <a:ext uri="{FF2B5EF4-FFF2-40B4-BE49-F238E27FC236}">
                <a16:creationId xmlns:a16="http://schemas.microsoft.com/office/drawing/2014/main" id="{EC42E581-AD6D-F470-B6A9-5BE1E1631CCC}"/>
              </a:ext>
            </a:extLst>
          </p:cNvPr>
          <p:cNvSpPr/>
          <p:nvPr/>
        </p:nvSpPr>
        <p:spPr>
          <a:xfrm>
            <a:off x="6769156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C88D6BF-8ABF-6D89-21D7-0BFFF051E0AB}"/>
              </a:ext>
            </a:extLst>
          </p:cNvPr>
          <p:cNvSpPr/>
          <p:nvPr/>
        </p:nvSpPr>
        <p:spPr>
          <a:xfrm>
            <a:off x="1433869" y="399878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39002B-CF18-0182-0BB3-2A26E2E5E64F}"/>
              </a:ext>
            </a:extLst>
          </p:cNvPr>
          <p:cNvSpPr txBox="1"/>
          <p:nvPr/>
        </p:nvSpPr>
        <p:spPr>
          <a:xfrm>
            <a:off x="1581251" y="396474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616074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22" grpId="0"/>
      <p:bldP spid="23" grpId="0"/>
      <p:bldP spid="28" grpId="0"/>
      <p:bldP spid="29" grpId="0"/>
      <p:bldP spid="30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777314-97D6-F402-2014-F6502EAEF7D0}"/>
              </a:ext>
            </a:extLst>
          </p:cNvPr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sentences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EF5EC6-3DB1-280D-1F0E-4565313E0CCD}"/>
              </a:ext>
            </a:extLst>
          </p:cNvPr>
          <p:cNvSpPr/>
          <p:nvPr/>
        </p:nvSpPr>
        <p:spPr>
          <a:xfrm>
            <a:off x="828674" y="2736386"/>
            <a:ext cx="5554919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vase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 flowers in each vase.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flowers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6B2F47-A305-29E6-6B20-DD50312C8D02}"/>
              </a:ext>
            </a:extLst>
          </p:cNvPr>
          <p:cNvSpPr txBox="1"/>
          <p:nvPr/>
        </p:nvSpPr>
        <p:spPr>
          <a:xfrm>
            <a:off x="2574055" y="26824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4D24F2-91CC-A5A5-98D3-7D72A73F1FE8}"/>
              </a:ext>
            </a:extLst>
          </p:cNvPr>
          <p:cNvSpPr txBox="1"/>
          <p:nvPr/>
        </p:nvSpPr>
        <p:spPr>
          <a:xfrm>
            <a:off x="2537715" y="353708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9A6288-AA00-D038-73D6-267B8E03DD1D}"/>
              </a:ext>
            </a:extLst>
          </p:cNvPr>
          <p:cNvSpPr txBox="1"/>
          <p:nvPr/>
        </p:nvSpPr>
        <p:spPr>
          <a:xfrm>
            <a:off x="2459965" y="437738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57FFF2-6EC1-7C0F-15F2-CD45EFEC4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767" y="1020780"/>
            <a:ext cx="853970" cy="14325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2670C6-8A9C-9DDC-6B1F-E4F5878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208" y="1020780"/>
            <a:ext cx="853970" cy="14325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CC4979-1D03-E14C-E97D-AF2B17CB5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649" y="1020780"/>
            <a:ext cx="853970" cy="14325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428628-386A-F7B9-102F-F0207282F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5090" y="1020780"/>
            <a:ext cx="853970" cy="14325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8ACCEA-B68E-CFB1-E681-27208A464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531" y="1020780"/>
            <a:ext cx="853970" cy="14325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31AC03D-AC3C-529E-B241-FC572AF4A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7972" y="1020780"/>
            <a:ext cx="853970" cy="14325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45D8ED-9C50-8070-B438-E752AF5CE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9412" y="1020780"/>
            <a:ext cx="853970" cy="14325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FD2A4CC-3901-8BFF-47F2-F539288EA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520" y="5274874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D963C49-E1A4-B621-20FC-7045C64B4C05}"/>
              </a:ext>
            </a:extLst>
          </p:cNvPr>
          <p:cNvSpPr txBox="1"/>
          <p:nvPr/>
        </p:nvSpPr>
        <p:spPr>
          <a:xfrm>
            <a:off x="5594364" y="54175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13919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39B66D0-82C2-08FC-764E-453C17B48538}"/>
              </a:ext>
            </a:extLst>
          </p:cNvPr>
          <p:cNvSpPr/>
          <p:nvPr/>
        </p:nvSpPr>
        <p:spPr>
          <a:xfrm>
            <a:off x="745156" y="2509560"/>
            <a:ext cx="555491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vase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s.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 flowers in each vase.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flowers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DB8A983A-5E81-A2FB-589A-C69C6772C966}"/>
                  </a:ext>
                </a:extLst>
              </p:cNvPr>
              <p:cNvSpPr/>
              <p:nvPr/>
            </p:nvSpPr>
            <p:spPr>
              <a:xfrm>
                <a:off x="164263" y="3972982"/>
                <a:ext cx="785344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+       +        +        +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DB8A983A-5E81-A2FB-589A-C69C6772C9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263" y="3972982"/>
                <a:ext cx="7853449" cy="5847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6FE5D015-4A9E-AA93-C297-955DB12A275C}"/>
              </a:ext>
            </a:extLst>
          </p:cNvPr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3B2530D-248A-5EB6-8266-D78C2ECC5B97}"/>
                  </a:ext>
                </a:extLst>
              </p:cNvPr>
              <p:cNvSpPr/>
              <p:nvPr/>
            </p:nvSpPr>
            <p:spPr>
              <a:xfrm>
                <a:off x="2102523" y="478603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3B2530D-248A-5EB6-8266-D78C2ECC5B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523" y="4786031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4BCD5C2B-5E6B-0557-48F9-74E26C2BDF71}"/>
              </a:ext>
            </a:extLst>
          </p:cNvPr>
          <p:cNvSpPr/>
          <p:nvPr/>
        </p:nvSpPr>
        <p:spPr>
          <a:xfrm>
            <a:off x="1112241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0D8603-BE0A-76F3-D00E-2E30A6606452}"/>
              </a:ext>
            </a:extLst>
          </p:cNvPr>
          <p:cNvSpPr/>
          <p:nvPr/>
        </p:nvSpPr>
        <p:spPr>
          <a:xfrm>
            <a:off x="3292700" y="481071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A46008-6771-AF6C-C226-6EFA2BBC8A94}"/>
              </a:ext>
            </a:extLst>
          </p:cNvPr>
          <p:cNvSpPr/>
          <p:nvPr/>
        </p:nvSpPr>
        <p:spPr>
          <a:xfrm>
            <a:off x="2087776" y="481071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9D3A1F-D025-C0C6-6877-9D5EF12FD1BD}"/>
              </a:ext>
            </a:extLst>
          </p:cNvPr>
          <p:cNvSpPr/>
          <p:nvPr/>
        </p:nvSpPr>
        <p:spPr>
          <a:xfrm>
            <a:off x="3228126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FF40524-A7AE-1209-11AD-043DC4915C5E}"/>
              </a:ext>
            </a:extLst>
          </p:cNvPr>
          <p:cNvSpPr/>
          <p:nvPr/>
        </p:nvSpPr>
        <p:spPr>
          <a:xfrm>
            <a:off x="2152873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7F84C3-2C3F-AF58-5ED6-2592157EB40D}"/>
              </a:ext>
            </a:extLst>
          </p:cNvPr>
          <p:cNvSpPr txBox="1"/>
          <p:nvPr/>
        </p:nvSpPr>
        <p:spPr>
          <a:xfrm>
            <a:off x="1288892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EAE96-A35C-5F3C-F3D2-EB63CA84BD69}"/>
              </a:ext>
            </a:extLst>
          </p:cNvPr>
          <p:cNvSpPr/>
          <p:nvPr/>
        </p:nvSpPr>
        <p:spPr>
          <a:xfrm>
            <a:off x="4520853" y="481071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FF67C8-3911-7492-63FF-8AB44161359E}"/>
              </a:ext>
            </a:extLst>
          </p:cNvPr>
          <p:cNvSpPr txBox="1"/>
          <p:nvPr/>
        </p:nvSpPr>
        <p:spPr>
          <a:xfrm>
            <a:off x="3481623" y="479140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FA743F-5A81-A0BB-1BD5-D0D4EB36D31E}"/>
              </a:ext>
            </a:extLst>
          </p:cNvPr>
          <p:cNvSpPr txBox="1"/>
          <p:nvPr/>
        </p:nvSpPr>
        <p:spPr>
          <a:xfrm>
            <a:off x="3401704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4CAE3DF-17AC-FA30-EE88-361097EF47C9}"/>
              </a:ext>
            </a:extLst>
          </p:cNvPr>
          <p:cNvSpPr txBox="1"/>
          <p:nvPr/>
        </p:nvSpPr>
        <p:spPr>
          <a:xfrm>
            <a:off x="2341048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252C5F-3A37-9F33-48DB-DF3C035D3EC5}"/>
              </a:ext>
            </a:extLst>
          </p:cNvPr>
          <p:cNvSpPr txBox="1"/>
          <p:nvPr/>
        </p:nvSpPr>
        <p:spPr>
          <a:xfrm>
            <a:off x="2249207" y="479140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E07DB2-F1A1-928F-927F-AB69558B77C7}"/>
              </a:ext>
            </a:extLst>
          </p:cNvPr>
          <p:cNvSpPr txBox="1"/>
          <p:nvPr/>
        </p:nvSpPr>
        <p:spPr>
          <a:xfrm>
            <a:off x="4547032" y="479140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3C4501-3C0B-82C7-52BD-BFFAC13B004B}"/>
              </a:ext>
            </a:extLst>
          </p:cNvPr>
          <p:cNvSpPr txBox="1"/>
          <p:nvPr/>
        </p:nvSpPr>
        <p:spPr>
          <a:xfrm>
            <a:off x="2432047" y="246535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A919CC4-4A6F-6AC2-3868-30C7737A2BE4}"/>
              </a:ext>
            </a:extLst>
          </p:cNvPr>
          <p:cNvSpPr/>
          <p:nvPr/>
        </p:nvSpPr>
        <p:spPr>
          <a:xfrm>
            <a:off x="7408947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60F57D-1F89-042C-CC5D-13C540249B34}"/>
              </a:ext>
            </a:extLst>
          </p:cNvPr>
          <p:cNvSpPr txBox="1"/>
          <p:nvPr/>
        </p:nvSpPr>
        <p:spPr>
          <a:xfrm>
            <a:off x="7461653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DCA1244-9EDE-7E45-8255-BDD83AE5BBCE}"/>
                  </a:ext>
                </a:extLst>
              </p:cNvPr>
              <p:cNvSpPr/>
              <p:nvPr/>
            </p:nvSpPr>
            <p:spPr>
              <a:xfrm>
                <a:off x="2102523" y="552609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DCA1244-9EDE-7E45-8255-BDD83AE5BB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523" y="5526096"/>
                <a:ext cx="2608406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>
            <a:extLst>
              <a:ext uri="{FF2B5EF4-FFF2-40B4-BE49-F238E27FC236}">
                <a16:creationId xmlns:a16="http://schemas.microsoft.com/office/drawing/2014/main" id="{2E39DE54-0A0A-3934-B258-C567A2EFA634}"/>
              </a:ext>
            </a:extLst>
          </p:cNvPr>
          <p:cNvSpPr/>
          <p:nvPr/>
        </p:nvSpPr>
        <p:spPr>
          <a:xfrm>
            <a:off x="3292700" y="555077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8FEC130-7CA5-2A9D-8B4C-68AF8817B486}"/>
              </a:ext>
            </a:extLst>
          </p:cNvPr>
          <p:cNvSpPr/>
          <p:nvPr/>
        </p:nvSpPr>
        <p:spPr>
          <a:xfrm>
            <a:off x="2087776" y="555077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0862716-185E-A8B3-47E0-E3C4DF133D5D}"/>
              </a:ext>
            </a:extLst>
          </p:cNvPr>
          <p:cNvSpPr/>
          <p:nvPr/>
        </p:nvSpPr>
        <p:spPr>
          <a:xfrm>
            <a:off x="4520853" y="555077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430C7CC-EB5B-CF32-31F1-721B21138852}"/>
              </a:ext>
            </a:extLst>
          </p:cNvPr>
          <p:cNvSpPr txBox="1"/>
          <p:nvPr/>
        </p:nvSpPr>
        <p:spPr>
          <a:xfrm>
            <a:off x="3481623" y="553147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DCC4C1B-6189-9A61-94AA-CE3EA02E0532}"/>
              </a:ext>
            </a:extLst>
          </p:cNvPr>
          <p:cNvSpPr txBox="1"/>
          <p:nvPr/>
        </p:nvSpPr>
        <p:spPr>
          <a:xfrm>
            <a:off x="2249207" y="553147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3A4D1C-6F5E-0A84-06B7-5A2852F4CD07}"/>
              </a:ext>
            </a:extLst>
          </p:cNvPr>
          <p:cNvSpPr txBox="1"/>
          <p:nvPr/>
        </p:nvSpPr>
        <p:spPr>
          <a:xfrm>
            <a:off x="4557156" y="553147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06AAE01-8BCC-E72D-D4D4-240EF299F62C}"/>
              </a:ext>
            </a:extLst>
          </p:cNvPr>
          <p:cNvSpPr txBox="1"/>
          <p:nvPr/>
        </p:nvSpPr>
        <p:spPr>
          <a:xfrm>
            <a:off x="2319456" y="333198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86EB50-E635-9F8F-C812-4254F3986F56}"/>
              </a:ext>
            </a:extLst>
          </p:cNvPr>
          <p:cNvSpPr/>
          <p:nvPr/>
        </p:nvSpPr>
        <p:spPr>
          <a:xfrm>
            <a:off x="25239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1908641-C481-7D07-2A7A-FA8C26F06873}"/>
              </a:ext>
            </a:extLst>
          </p:cNvPr>
          <p:cNvSpPr txBox="1"/>
          <p:nvPr/>
        </p:nvSpPr>
        <p:spPr>
          <a:xfrm>
            <a:off x="172621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2B6CD85-1C68-FEAF-5B08-292061C8A7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767" y="1020780"/>
            <a:ext cx="853970" cy="143255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FCBB8C1-F670-B366-C341-B73A87429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2208" y="1020780"/>
            <a:ext cx="853970" cy="143255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55D60D4-A1BE-18A0-5891-936EC94C3F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649" y="1020780"/>
            <a:ext cx="853970" cy="143255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CDE7636-1D05-F88B-4980-AF7C934BA0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5090" y="1020780"/>
            <a:ext cx="853970" cy="143255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EFC23F-ED85-0FF2-6044-4CD685DFD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6531" y="1020780"/>
            <a:ext cx="853970" cy="14325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A45540F-0A8D-1E59-6B03-60DE14E0B3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7972" y="1020780"/>
            <a:ext cx="853970" cy="14325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3CEFB907-9F52-F3F2-12BC-C73B0927F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9412" y="1020780"/>
            <a:ext cx="853970" cy="143255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E7E5B90-E29F-C7E9-6755-C0A844F3FE90}"/>
              </a:ext>
            </a:extLst>
          </p:cNvPr>
          <p:cNvSpPr txBox="1"/>
          <p:nvPr/>
        </p:nvSpPr>
        <p:spPr>
          <a:xfrm>
            <a:off x="2432047" y="28870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BA89B83-4FC8-D6E7-BD94-52A471647E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1520" y="5274874"/>
            <a:ext cx="747045" cy="74704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84D6BA5D-A7D6-D9DE-5B07-1FA19ADAAA5E}"/>
              </a:ext>
            </a:extLst>
          </p:cNvPr>
          <p:cNvSpPr txBox="1"/>
          <p:nvPr/>
        </p:nvSpPr>
        <p:spPr>
          <a:xfrm>
            <a:off x="5594364" y="54175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DB3588E-0479-93C8-9167-961E5283FBDF}"/>
              </a:ext>
            </a:extLst>
          </p:cNvPr>
          <p:cNvSpPr/>
          <p:nvPr/>
        </p:nvSpPr>
        <p:spPr>
          <a:xfrm>
            <a:off x="4325819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376DBF5-A368-2D14-D6BE-878303F09A27}"/>
              </a:ext>
            </a:extLst>
          </p:cNvPr>
          <p:cNvSpPr txBox="1"/>
          <p:nvPr/>
        </p:nvSpPr>
        <p:spPr>
          <a:xfrm>
            <a:off x="4499397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A25B6D1-4375-5C84-D9F2-FB0854E1F310}"/>
              </a:ext>
            </a:extLst>
          </p:cNvPr>
          <p:cNvSpPr/>
          <p:nvPr/>
        </p:nvSpPr>
        <p:spPr>
          <a:xfrm>
            <a:off x="5349375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DCD5F34-A040-2219-E225-7D7E88003DF4}"/>
              </a:ext>
            </a:extLst>
          </p:cNvPr>
          <p:cNvSpPr txBox="1"/>
          <p:nvPr/>
        </p:nvSpPr>
        <p:spPr>
          <a:xfrm>
            <a:off x="5522953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C157D55-05D1-4B80-76E2-B6183D1530D8}"/>
              </a:ext>
            </a:extLst>
          </p:cNvPr>
          <p:cNvSpPr/>
          <p:nvPr/>
        </p:nvSpPr>
        <p:spPr>
          <a:xfrm>
            <a:off x="6360576" y="40426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2EAA054-1155-A00C-B357-E461901B9FDA}"/>
              </a:ext>
            </a:extLst>
          </p:cNvPr>
          <p:cNvSpPr txBox="1"/>
          <p:nvPr/>
        </p:nvSpPr>
        <p:spPr>
          <a:xfrm>
            <a:off x="6534154" y="40040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800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/>
      <p:bldP spid="17" grpId="0"/>
      <p:bldP spid="20" grpId="0"/>
      <p:bldP spid="25" grpId="0"/>
      <p:bldP spid="26" grpId="0"/>
      <p:bldP spid="27" grpId="0"/>
      <p:bldP spid="30" grpId="0"/>
      <p:bldP spid="40" grpId="0"/>
      <p:bldP spid="40" grpId="1"/>
      <p:bldP spid="42" grpId="0"/>
      <p:bldP spid="44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DF9904-1E2E-EF8D-0A81-1FA2B3D2E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169" y="1013864"/>
            <a:ext cx="1150855" cy="9295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68796E-171F-2DB0-3777-784E68CE2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7179" y="2060926"/>
            <a:ext cx="1353484" cy="885749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63039B8-4EB3-A917-EFC4-9476135D49FB}"/>
              </a:ext>
            </a:extLst>
          </p:cNvPr>
          <p:cNvSpPr/>
          <p:nvPr/>
        </p:nvSpPr>
        <p:spPr>
          <a:xfrm>
            <a:off x="1861525" y="1123997"/>
            <a:ext cx="4567837" cy="510778"/>
          </a:xfrm>
          <a:prstGeom prst="wedgeRoundRectCallout">
            <a:avLst>
              <a:gd name="adj1" fmla="val 59486"/>
              <a:gd name="adj2" fmla="val 50931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I’m 21 days older than Ron!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3D8ECB46-97B6-56BC-628C-2D62FEAB9F5A}"/>
              </a:ext>
            </a:extLst>
          </p:cNvPr>
          <p:cNvSpPr/>
          <p:nvPr/>
        </p:nvSpPr>
        <p:spPr>
          <a:xfrm>
            <a:off x="2300330" y="1895365"/>
            <a:ext cx="4567837" cy="510778"/>
          </a:xfrm>
          <a:prstGeom prst="wedgeRoundRectCallout">
            <a:avLst>
              <a:gd name="adj1" fmla="val -47208"/>
              <a:gd name="adj2" fmla="val 89688"/>
              <a:gd name="adj3" fmla="val 16667"/>
            </a:avLst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I’m 4 weeks older than Ron.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E8732-6E52-0A5A-81C5-13D59DAE5E03}"/>
              </a:ext>
            </a:extLst>
          </p:cNvPr>
          <p:cNvSpPr txBox="1"/>
          <p:nvPr/>
        </p:nvSpPr>
        <p:spPr>
          <a:xfrm>
            <a:off x="4832269" y="4526697"/>
            <a:ext cx="661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  <a:latin typeface="Calibri" panose="020F0502020204030204"/>
              </a:rPr>
              <a:t>28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E11EB63-7AFE-0128-4CBF-8507C92206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800625"/>
              </p:ext>
            </p:extLst>
          </p:nvPr>
        </p:nvGraphicFramePr>
        <p:xfrm>
          <a:off x="2300330" y="3779062"/>
          <a:ext cx="4426688" cy="413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6672">
                  <a:extLst>
                    <a:ext uri="{9D8B030D-6E8A-4147-A177-3AD203B41FA5}">
                      <a16:colId xmlns:a16="http://schemas.microsoft.com/office/drawing/2014/main" val="2572382865"/>
                    </a:ext>
                  </a:extLst>
                </a:gridCol>
                <a:gridCol w="1106672">
                  <a:extLst>
                    <a:ext uri="{9D8B030D-6E8A-4147-A177-3AD203B41FA5}">
                      <a16:colId xmlns:a16="http://schemas.microsoft.com/office/drawing/2014/main" val="457579864"/>
                    </a:ext>
                  </a:extLst>
                </a:gridCol>
                <a:gridCol w="1106672">
                  <a:extLst>
                    <a:ext uri="{9D8B030D-6E8A-4147-A177-3AD203B41FA5}">
                      <a16:colId xmlns:a16="http://schemas.microsoft.com/office/drawing/2014/main" val="317037774"/>
                    </a:ext>
                  </a:extLst>
                </a:gridCol>
                <a:gridCol w="1106672">
                  <a:extLst>
                    <a:ext uri="{9D8B030D-6E8A-4147-A177-3AD203B41FA5}">
                      <a16:colId xmlns:a16="http://schemas.microsoft.com/office/drawing/2014/main" val="3369808533"/>
                    </a:ext>
                  </a:extLst>
                </a:gridCol>
              </a:tblGrid>
              <a:tr h="4137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78474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9E03241-8E4A-932F-59F4-1A67F0BE4541}"/>
                  </a:ext>
                </a:extLst>
              </p:cNvPr>
              <p:cNvSpPr txBox="1"/>
              <p:nvPr/>
            </p:nvSpPr>
            <p:spPr>
              <a:xfrm>
                <a:off x="3502671" y="4532743"/>
                <a:ext cx="17714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noProof="0" dirty="0">
                    <a:latin typeface="Calibri" panose="020F0502020204030204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9E03241-8E4A-932F-59F4-1A67F0BE45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2671" y="4532743"/>
                <a:ext cx="1771473" cy="584775"/>
              </a:xfrm>
              <a:prstGeom prst="rect">
                <a:avLst/>
              </a:prstGeom>
              <a:blipFill>
                <a:blip r:embed="rId4"/>
                <a:stretch>
                  <a:fillRect l="-8966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9E71119B-59FC-4093-AE40-C453964A3535}"/>
              </a:ext>
            </a:extLst>
          </p:cNvPr>
          <p:cNvSpPr txBox="1"/>
          <p:nvPr/>
        </p:nvSpPr>
        <p:spPr>
          <a:xfrm>
            <a:off x="2905633" y="460134"/>
            <a:ext cx="3332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latin typeface="Calibri" panose="020F0502020204030204"/>
              </a:rPr>
              <a:t>Who is older?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71E559-B3E9-19B1-8EC0-DB8652D1A1C2}"/>
              </a:ext>
            </a:extLst>
          </p:cNvPr>
          <p:cNvSpPr txBox="1"/>
          <p:nvPr/>
        </p:nvSpPr>
        <p:spPr>
          <a:xfrm>
            <a:off x="3703752" y="2645897"/>
            <a:ext cx="1640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28 days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400A3FDB-78C6-0752-F7BB-EA7B18A9ADEB}"/>
              </a:ext>
            </a:extLst>
          </p:cNvPr>
          <p:cNvSpPr/>
          <p:nvPr/>
        </p:nvSpPr>
        <p:spPr>
          <a:xfrm rot="5400000">
            <a:off x="4244914" y="1241116"/>
            <a:ext cx="537518" cy="4426686"/>
          </a:xfrm>
          <a:prstGeom prst="leftBrace">
            <a:avLst>
              <a:gd name="adj1" fmla="val 29378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ED9052-EEBD-865D-EDF6-47035692F78C}"/>
              </a:ext>
            </a:extLst>
          </p:cNvPr>
          <p:cNvSpPr txBox="1"/>
          <p:nvPr/>
        </p:nvSpPr>
        <p:spPr>
          <a:xfrm>
            <a:off x="2676817" y="3693544"/>
            <a:ext cx="467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1F1DAB-5DF6-5F26-0291-A9F820764944}"/>
              </a:ext>
            </a:extLst>
          </p:cNvPr>
          <p:cNvSpPr txBox="1"/>
          <p:nvPr/>
        </p:nvSpPr>
        <p:spPr>
          <a:xfrm>
            <a:off x="3776653" y="3693544"/>
            <a:ext cx="467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DF4367-ACFA-74F2-FD54-9245818F691D}"/>
              </a:ext>
            </a:extLst>
          </p:cNvPr>
          <p:cNvSpPr txBox="1"/>
          <p:nvPr/>
        </p:nvSpPr>
        <p:spPr>
          <a:xfrm>
            <a:off x="4846156" y="3693544"/>
            <a:ext cx="467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3D7728-A376-BD52-2795-2D4075954F95}"/>
              </a:ext>
            </a:extLst>
          </p:cNvPr>
          <p:cNvSpPr txBox="1"/>
          <p:nvPr/>
        </p:nvSpPr>
        <p:spPr>
          <a:xfrm>
            <a:off x="2205197" y="5194154"/>
            <a:ext cx="4733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 is older than Jack.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3A6EF7-1C08-C8EA-E25F-0B3829C822DB}"/>
              </a:ext>
            </a:extLst>
          </p:cNvPr>
          <p:cNvSpPr txBox="1"/>
          <p:nvPr/>
        </p:nvSpPr>
        <p:spPr>
          <a:xfrm>
            <a:off x="5940812" y="3693544"/>
            <a:ext cx="467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6C3990A-383E-5C66-E7F2-9A9BCE051FC0}"/>
                  </a:ext>
                </a:extLst>
              </p:cNvPr>
              <p:cNvSpPr txBox="1"/>
              <p:nvPr/>
            </p:nvSpPr>
            <p:spPr>
              <a:xfrm>
                <a:off x="2701290" y="4532743"/>
                <a:ext cx="35370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One week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days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6C3990A-383E-5C66-E7F2-9A9BCE051F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1290" y="4532743"/>
                <a:ext cx="3537078" cy="584775"/>
              </a:xfrm>
              <a:prstGeom prst="rect">
                <a:avLst/>
              </a:prstGeom>
              <a:blipFill>
                <a:blip r:embed="rId5"/>
                <a:stretch>
                  <a:fillRect l="-4310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CA7A32D7-DC93-8E7E-E2FA-1C2266AA7C67}"/>
              </a:ext>
            </a:extLst>
          </p:cNvPr>
          <p:cNvSpPr txBox="1"/>
          <p:nvPr/>
        </p:nvSpPr>
        <p:spPr>
          <a:xfrm>
            <a:off x="4140060" y="2673819"/>
            <a:ext cx="767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8F60232-60A0-6ABE-9506-4FB7AB847367}"/>
              </a:ext>
            </a:extLst>
          </p:cNvPr>
          <p:cNvSpPr txBox="1"/>
          <p:nvPr/>
        </p:nvSpPr>
        <p:spPr>
          <a:xfrm>
            <a:off x="2310647" y="3785876"/>
            <a:ext cx="110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week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AA68A7-7962-AB18-574D-3DAF72B77827}"/>
              </a:ext>
            </a:extLst>
          </p:cNvPr>
          <p:cNvSpPr txBox="1"/>
          <p:nvPr/>
        </p:nvSpPr>
        <p:spPr>
          <a:xfrm>
            <a:off x="3422384" y="3785876"/>
            <a:ext cx="110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week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FB37E8C-BDBD-DBC4-4ECF-2A8E9F8D0F56}"/>
              </a:ext>
            </a:extLst>
          </p:cNvPr>
          <p:cNvSpPr txBox="1"/>
          <p:nvPr/>
        </p:nvSpPr>
        <p:spPr>
          <a:xfrm>
            <a:off x="4494175" y="3785876"/>
            <a:ext cx="110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week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433451E-BB08-D2E5-F3FE-98C8A03063FD}"/>
              </a:ext>
            </a:extLst>
          </p:cNvPr>
          <p:cNvSpPr txBox="1"/>
          <p:nvPr/>
        </p:nvSpPr>
        <p:spPr>
          <a:xfrm>
            <a:off x="5630757" y="3785876"/>
            <a:ext cx="110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1</a:t>
            </a:r>
            <a:r>
              <a:rPr kumimoji="0" lang="en-GB" sz="20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week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33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E64852D0-4A2A-A6C0-555A-7D106D7C5F46}"/>
              </a:ext>
            </a:extLst>
          </p:cNvPr>
          <p:cNvSpPr/>
          <p:nvPr/>
        </p:nvSpPr>
        <p:spPr>
          <a:xfrm>
            <a:off x="2601289" y="631736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I’m not confident with my 7 times-table yet.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AADA9BE-B946-47FF-EF8A-E8EDE8A4EED4}"/>
              </a:ext>
            </a:extLst>
          </p:cNvPr>
          <p:cNvSpPr/>
          <p:nvPr/>
        </p:nvSpPr>
        <p:spPr>
          <a:xfrm>
            <a:off x="1291880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7C19206-9A19-0381-7E33-0B214CB5CEF7}"/>
              </a:ext>
            </a:extLst>
          </p:cNvPr>
          <p:cNvSpPr/>
          <p:nvPr/>
        </p:nvSpPr>
        <p:spPr>
          <a:xfrm>
            <a:off x="1749079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80C5A99-B566-2A7A-E488-5F6CA6EA8EDD}"/>
              </a:ext>
            </a:extLst>
          </p:cNvPr>
          <p:cNvSpPr/>
          <p:nvPr/>
        </p:nvSpPr>
        <p:spPr>
          <a:xfrm>
            <a:off x="2206278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163A4B0-904E-27EF-412E-A7F286DF43F3}"/>
              </a:ext>
            </a:extLst>
          </p:cNvPr>
          <p:cNvSpPr/>
          <p:nvPr/>
        </p:nvSpPr>
        <p:spPr>
          <a:xfrm>
            <a:off x="2663477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F8FC686-443A-F994-E7E8-D2B418F3D537}"/>
              </a:ext>
            </a:extLst>
          </p:cNvPr>
          <p:cNvSpPr/>
          <p:nvPr/>
        </p:nvSpPr>
        <p:spPr>
          <a:xfrm>
            <a:off x="3120676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6779FC7-1E07-30D5-5647-BD209F85ABDC}"/>
              </a:ext>
            </a:extLst>
          </p:cNvPr>
          <p:cNvSpPr/>
          <p:nvPr/>
        </p:nvSpPr>
        <p:spPr>
          <a:xfrm>
            <a:off x="3577875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35F4D66-91B5-4A41-CE64-A8885946B5D0}"/>
              </a:ext>
            </a:extLst>
          </p:cNvPr>
          <p:cNvSpPr/>
          <p:nvPr/>
        </p:nvSpPr>
        <p:spPr>
          <a:xfrm>
            <a:off x="4035074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A143E42-8DDF-18F3-0659-441B8E5BD777}"/>
              </a:ext>
            </a:extLst>
          </p:cNvPr>
          <p:cNvSpPr/>
          <p:nvPr/>
        </p:nvSpPr>
        <p:spPr>
          <a:xfrm>
            <a:off x="1291880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5261B8B-DE23-CE5C-9B06-1674821CB418}"/>
              </a:ext>
            </a:extLst>
          </p:cNvPr>
          <p:cNvSpPr/>
          <p:nvPr/>
        </p:nvSpPr>
        <p:spPr>
          <a:xfrm>
            <a:off x="1749079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FE8E5A2-5B7F-E0BD-CB9E-031AA19A8136}"/>
              </a:ext>
            </a:extLst>
          </p:cNvPr>
          <p:cNvSpPr/>
          <p:nvPr/>
        </p:nvSpPr>
        <p:spPr>
          <a:xfrm>
            <a:off x="2206278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304ED84-2E19-30A8-A593-CE5C4C4DFA3E}"/>
              </a:ext>
            </a:extLst>
          </p:cNvPr>
          <p:cNvSpPr/>
          <p:nvPr/>
        </p:nvSpPr>
        <p:spPr>
          <a:xfrm>
            <a:off x="2663477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6DA47EF-E09D-9FF6-43B9-A4A81F360C67}"/>
              </a:ext>
            </a:extLst>
          </p:cNvPr>
          <p:cNvSpPr/>
          <p:nvPr/>
        </p:nvSpPr>
        <p:spPr>
          <a:xfrm>
            <a:off x="3120676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B16488C-E317-5EDD-A82A-529872718E97}"/>
              </a:ext>
            </a:extLst>
          </p:cNvPr>
          <p:cNvSpPr/>
          <p:nvPr/>
        </p:nvSpPr>
        <p:spPr>
          <a:xfrm>
            <a:off x="3577875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838BC1E-3EAD-0A0E-F4A4-CD1AA51F3B12}"/>
              </a:ext>
            </a:extLst>
          </p:cNvPr>
          <p:cNvSpPr/>
          <p:nvPr/>
        </p:nvSpPr>
        <p:spPr>
          <a:xfrm>
            <a:off x="4035074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935728D-FC76-2C1B-E1D2-B0F5301620E4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935728D-FC76-2C1B-E1D2-B0F5301620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61BA919-B6DC-DAB7-E4A1-E1FE8A99B768}"/>
              </a:ext>
            </a:extLst>
          </p:cNvPr>
          <p:cNvSpPr/>
          <p:nvPr/>
        </p:nvSpPr>
        <p:spPr>
          <a:xfrm>
            <a:off x="1220320" y="3837265"/>
            <a:ext cx="233872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278C3F9-6D5A-E2A6-50BF-39ABD28D6E4C}"/>
              </a:ext>
            </a:extLst>
          </p:cNvPr>
          <p:cNvSpPr/>
          <p:nvPr/>
        </p:nvSpPr>
        <p:spPr>
          <a:xfrm>
            <a:off x="3550497" y="3837265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0B87E91-49F6-EFEB-90A6-009094FF82A2}"/>
                  </a:ext>
                </a:extLst>
              </p:cNvPr>
              <p:cNvSpPr txBox="1"/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0B87E91-49F6-EFEB-90A6-009094FF82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blipFill>
                <a:blip r:embed="rId3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D6887B00-A7B7-A48A-3993-97232B180221}"/>
              </a:ext>
            </a:extLst>
          </p:cNvPr>
          <p:cNvSpPr/>
          <p:nvPr/>
        </p:nvSpPr>
        <p:spPr>
          <a:xfrm>
            <a:off x="2601289" y="93580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0E9DCF-33EE-7484-7C44-366AFA0D9135}"/>
              </a:ext>
            </a:extLst>
          </p:cNvPr>
          <p:cNvSpPr txBox="1"/>
          <p:nvPr/>
        </p:nvSpPr>
        <p:spPr>
          <a:xfrm>
            <a:off x="2736567" y="336811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48BD3F0-39FB-853F-47BE-C0C84B92A23B}"/>
                  </a:ext>
                </a:extLst>
              </p:cNvPr>
              <p:cNvSpPr txBox="1"/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48BD3F0-39FB-853F-47BE-C0C84B92A2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blipFill>
                <a:blip r:embed="rId4"/>
                <a:stretch>
                  <a:fillRect l="-603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B9F40EBC-DEA7-C4E9-AB14-E3BE9AD48644}"/>
              </a:ext>
            </a:extLst>
          </p:cNvPr>
          <p:cNvSpPr/>
          <p:nvPr/>
        </p:nvSpPr>
        <p:spPr>
          <a:xfrm>
            <a:off x="2601289" y="92584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F820E9-C782-625F-55DC-4FD9D0AA6F95}"/>
              </a:ext>
            </a:extLst>
          </p:cNvPr>
          <p:cNvSpPr txBox="1"/>
          <p:nvPr/>
        </p:nvSpPr>
        <p:spPr>
          <a:xfrm>
            <a:off x="4649426" y="337807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178DA03-0CA0-BD85-ED29-54AA9876371D}"/>
                  </a:ext>
                </a:extLst>
              </p:cNvPr>
              <p:cNvSpPr txBox="1"/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178DA03-0CA0-BD85-ED29-54AA987637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37276094-47C1-DE43-32B7-054AE7272555}"/>
              </a:ext>
            </a:extLst>
          </p:cNvPr>
          <p:cNvSpPr/>
          <p:nvPr/>
        </p:nvSpPr>
        <p:spPr>
          <a:xfrm>
            <a:off x="2602224" y="945766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2944700-A758-CCC3-981F-18FC193C8F13}"/>
              </a:ext>
            </a:extLst>
          </p:cNvPr>
          <p:cNvSpPr txBox="1"/>
          <p:nvPr/>
        </p:nvSpPr>
        <p:spPr>
          <a:xfrm>
            <a:off x="6877206" y="404373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31F46D-4A51-A876-65FC-DC8A918EE87F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95812091-6B07-7FAB-AD71-A42412E99DE3}"/>
              </a:ext>
            </a:extLst>
          </p:cNvPr>
          <p:cNvSpPr/>
          <p:nvPr/>
        </p:nvSpPr>
        <p:spPr>
          <a:xfrm>
            <a:off x="2634630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0FC968D-A332-B08E-15D2-E5CE42BBEB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83893" y="1184329"/>
            <a:ext cx="1298083" cy="106704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E7229FD-1A11-1DCE-BBF0-635AE4D59F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5663" y="1827523"/>
            <a:ext cx="1027361" cy="862636"/>
          </a:xfrm>
          <a:prstGeom prst="rect">
            <a:avLst/>
          </a:prstGeom>
        </p:spPr>
      </p:pic>
      <p:sp>
        <p:nvSpPr>
          <p:cNvPr id="33" name="Speech Bubble: Rectangle with Corners Rounded 32">
            <a:extLst>
              <a:ext uri="{FF2B5EF4-FFF2-40B4-BE49-F238E27FC236}">
                <a16:creationId xmlns:a16="http://schemas.microsoft.com/office/drawing/2014/main" id="{EBA405CF-B4D3-25AD-3B20-3AF833452DC9}"/>
              </a:ext>
            </a:extLst>
          </p:cNvPr>
          <p:cNvSpPr/>
          <p:nvPr/>
        </p:nvSpPr>
        <p:spPr>
          <a:xfrm>
            <a:off x="2206278" y="1773637"/>
            <a:ext cx="456783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Why don’t you use your 2 and 5 times-tables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483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/>
      <p:bldP spid="21" grpId="0" animBg="1"/>
      <p:bldP spid="21" grpId="1" animBg="1"/>
      <p:bldP spid="22" grpId="0"/>
      <p:bldP spid="23" grpId="0"/>
      <p:bldP spid="24" grpId="0" animBg="1"/>
      <p:bldP spid="24" grpId="1" animBg="1"/>
      <p:bldP spid="25" grpId="0"/>
      <p:bldP spid="26" grpId="0"/>
      <p:bldP spid="27" grpId="0" animBg="1"/>
      <p:bldP spid="27" grpId="1" animBg="1"/>
      <p:bldP spid="28" grpId="0"/>
      <p:bldP spid="29" grpId="0"/>
      <p:bldP spid="30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C837BAA5-7D25-84F0-7059-23BD4A9C5E0B}"/>
              </a:ext>
            </a:extLst>
          </p:cNvPr>
          <p:cNvSpPr/>
          <p:nvPr/>
        </p:nvSpPr>
        <p:spPr>
          <a:xfrm>
            <a:off x="1291880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4BDF28A-DF8A-69BD-EACD-B285A4707DBF}"/>
              </a:ext>
            </a:extLst>
          </p:cNvPr>
          <p:cNvSpPr/>
          <p:nvPr/>
        </p:nvSpPr>
        <p:spPr>
          <a:xfrm>
            <a:off x="1749079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57D116A-B416-D98D-6BAD-254FFCDF479B}"/>
              </a:ext>
            </a:extLst>
          </p:cNvPr>
          <p:cNvSpPr/>
          <p:nvPr/>
        </p:nvSpPr>
        <p:spPr>
          <a:xfrm>
            <a:off x="2206278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03E3F96-1F23-A610-657C-C13E6415BA60}"/>
              </a:ext>
            </a:extLst>
          </p:cNvPr>
          <p:cNvSpPr/>
          <p:nvPr/>
        </p:nvSpPr>
        <p:spPr>
          <a:xfrm>
            <a:off x="2663477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9F71161-4E88-198B-42C8-04ED97F0F8AC}"/>
              </a:ext>
            </a:extLst>
          </p:cNvPr>
          <p:cNvSpPr/>
          <p:nvPr/>
        </p:nvSpPr>
        <p:spPr>
          <a:xfrm>
            <a:off x="3120676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A7CD002-3A61-EFFC-97D0-AA58D1212847}"/>
              </a:ext>
            </a:extLst>
          </p:cNvPr>
          <p:cNvSpPr/>
          <p:nvPr/>
        </p:nvSpPr>
        <p:spPr>
          <a:xfrm>
            <a:off x="3577875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7CB84EF-E169-EDD0-F22A-28E3F52A22F8}"/>
              </a:ext>
            </a:extLst>
          </p:cNvPr>
          <p:cNvSpPr/>
          <p:nvPr/>
        </p:nvSpPr>
        <p:spPr>
          <a:xfrm>
            <a:off x="4035074" y="391124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D91261B-43ED-32D0-C497-4ADBDC91C56D}"/>
              </a:ext>
            </a:extLst>
          </p:cNvPr>
          <p:cNvSpPr/>
          <p:nvPr/>
        </p:nvSpPr>
        <p:spPr>
          <a:xfrm>
            <a:off x="1291880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5C1C914-7BCD-8B25-F173-76352ED0BBC5}"/>
              </a:ext>
            </a:extLst>
          </p:cNvPr>
          <p:cNvSpPr/>
          <p:nvPr/>
        </p:nvSpPr>
        <p:spPr>
          <a:xfrm>
            <a:off x="1749079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283358-8A3F-F895-C112-1E4ADD0D01F6}"/>
              </a:ext>
            </a:extLst>
          </p:cNvPr>
          <p:cNvSpPr/>
          <p:nvPr/>
        </p:nvSpPr>
        <p:spPr>
          <a:xfrm>
            <a:off x="2206278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21B3373-949C-9A15-5CA3-10C740024074}"/>
              </a:ext>
            </a:extLst>
          </p:cNvPr>
          <p:cNvSpPr/>
          <p:nvPr/>
        </p:nvSpPr>
        <p:spPr>
          <a:xfrm>
            <a:off x="2663477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16F7232-1025-9BB1-A048-B459020A349B}"/>
              </a:ext>
            </a:extLst>
          </p:cNvPr>
          <p:cNvSpPr/>
          <p:nvPr/>
        </p:nvSpPr>
        <p:spPr>
          <a:xfrm>
            <a:off x="3120676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53E9A37-B6A2-37B7-7207-2D12198B6834}"/>
              </a:ext>
            </a:extLst>
          </p:cNvPr>
          <p:cNvSpPr/>
          <p:nvPr/>
        </p:nvSpPr>
        <p:spPr>
          <a:xfrm>
            <a:off x="3577875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5E0BD0E-CA22-F330-BC75-6832CB5E09C3}"/>
              </a:ext>
            </a:extLst>
          </p:cNvPr>
          <p:cNvSpPr/>
          <p:nvPr/>
        </p:nvSpPr>
        <p:spPr>
          <a:xfrm>
            <a:off x="4035074" y="445693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9B95C9C-50AC-682A-32F2-BDA44E0C214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9B95C9C-50AC-682A-32F2-BDA44E0C21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1FB399F-86D8-AF47-6D23-B27AE9C4DB7D}"/>
              </a:ext>
            </a:extLst>
          </p:cNvPr>
          <p:cNvSpPr/>
          <p:nvPr/>
        </p:nvSpPr>
        <p:spPr>
          <a:xfrm>
            <a:off x="1209892" y="3837265"/>
            <a:ext cx="2349150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5F0B820-A536-967C-D7C7-76C1B7CA09C2}"/>
              </a:ext>
            </a:extLst>
          </p:cNvPr>
          <p:cNvSpPr/>
          <p:nvPr/>
        </p:nvSpPr>
        <p:spPr>
          <a:xfrm>
            <a:off x="3559042" y="3837265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E4B5AEA-6F81-3D64-4E5C-83D684F719B1}"/>
                  </a:ext>
                </a:extLst>
              </p:cNvPr>
              <p:cNvSpPr txBox="1"/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E4B5AEA-6F81-3D64-4E5C-83D684F719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blipFill>
                <a:blip r:embed="rId3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9A2F7572-883F-F86E-38D6-25388447C406}"/>
              </a:ext>
            </a:extLst>
          </p:cNvPr>
          <p:cNvSpPr txBox="1"/>
          <p:nvPr/>
        </p:nvSpPr>
        <p:spPr>
          <a:xfrm>
            <a:off x="2736567" y="336811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96E6A0D-40C1-0106-99E4-6015E23F580C}"/>
                  </a:ext>
                </a:extLst>
              </p:cNvPr>
              <p:cNvSpPr txBox="1"/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96E6A0D-40C1-0106-99E4-6015E23F58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blipFill>
                <a:blip r:embed="rId4"/>
                <a:stretch>
                  <a:fillRect l="-603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1AABDE0-EB21-9EAB-3E5B-A6E9F9FF70BF}"/>
              </a:ext>
            </a:extLst>
          </p:cNvPr>
          <p:cNvSpPr txBox="1"/>
          <p:nvPr/>
        </p:nvSpPr>
        <p:spPr>
          <a:xfrm>
            <a:off x="4649426" y="337807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9479D46-55E8-4990-C2DF-B8A822E9E3D3}"/>
                  </a:ext>
                </a:extLst>
              </p:cNvPr>
              <p:cNvSpPr txBox="1"/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9479D46-55E8-4990-C2DF-B8A822E9E3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71D7107D-477D-EFC1-DDF4-E4EEA78E094C}"/>
              </a:ext>
            </a:extLst>
          </p:cNvPr>
          <p:cNvSpPr txBox="1"/>
          <p:nvPr/>
        </p:nvSpPr>
        <p:spPr>
          <a:xfrm>
            <a:off x="6877206" y="404373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07592C-FB1A-2453-DAFD-17D6DE5557C7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1267952-A8B1-8632-B3F3-CFA3AFAFDEFA}"/>
              </a:ext>
            </a:extLst>
          </p:cNvPr>
          <p:cNvSpPr/>
          <p:nvPr/>
        </p:nvSpPr>
        <p:spPr>
          <a:xfrm>
            <a:off x="1288533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B25138A-5DE7-16F5-2140-CC5D87773D1A}"/>
              </a:ext>
            </a:extLst>
          </p:cNvPr>
          <p:cNvSpPr/>
          <p:nvPr/>
        </p:nvSpPr>
        <p:spPr>
          <a:xfrm>
            <a:off x="1745732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1AB014-B531-89D0-13C3-28AAD39CD0EF}"/>
              </a:ext>
            </a:extLst>
          </p:cNvPr>
          <p:cNvSpPr/>
          <p:nvPr/>
        </p:nvSpPr>
        <p:spPr>
          <a:xfrm>
            <a:off x="2202931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8451827-6BF2-B3A1-8E5F-D9C4CD1CBD68}"/>
              </a:ext>
            </a:extLst>
          </p:cNvPr>
          <p:cNvSpPr/>
          <p:nvPr/>
        </p:nvSpPr>
        <p:spPr>
          <a:xfrm>
            <a:off x="2660130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1F88821-8889-0941-1495-BC193B429B62}"/>
              </a:ext>
            </a:extLst>
          </p:cNvPr>
          <p:cNvSpPr/>
          <p:nvPr/>
        </p:nvSpPr>
        <p:spPr>
          <a:xfrm>
            <a:off x="3117329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83AAB14-1803-6100-AF5A-4492284A655F}"/>
              </a:ext>
            </a:extLst>
          </p:cNvPr>
          <p:cNvSpPr/>
          <p:nvPr/>
        </p:nvSpPr>
        <p:spPr>
          <a:xfrm>
            <a:off x="3574528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4A074F2-830F-849F-C865-A1CC1C38A624}"/>
              </a:ext>
            </a:extLst>
          </p:cNvPr>
          <p:cNvSpPr/>
          <p:nvPr/>
        </p:nvSpPr>
        <p:spPr>
          <a:xfrm>
            <a:off x="4031727" y="503642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C744CA0-C6FC-290F-F5C3-DE4318A6CF57}"/>
                  </a:ext>
                </a:extLst>
              </p:cNvPr>
              <p:cNvSpPr txBox="1"/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C744CA0-C6FC-290F-F5C3-DE4318A6CF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blipFill>
                <a:blip r:embed="rId6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819276E-6E0E-DD03-C93C-632F6B5E3F06}"/>
              </a:ext>
            </a:extLst>
          </p:cNvPr>
          <p:cNvSpPr/>
          <p:nvPr/>
        </p:nvSpPr>
        <p:spPr>
          <a:xfrm>
            <a:off x="1209892" y="3837265"/>
            <a:ext cx="2349150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05B81229-950A-44F8-AEEB-12DC511159F0}"/>
              </a:ext>
            </a:extLst>
          </p:cNvPr>
          <p:cNvSpPr/>
          <p:nvPr/>
        </p:nvSpPr>
        <p:spPr>
          <a:xfrm>
            <a:off x="3559042" y="3837265"/>
            <a:ext cx="969154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3CB4A17-D93B-5E59-A821-5146B5169C9C}"/>
                  </a:ext>
                </a:extLst>
              </p:cNvPr>
              <p:cNvSpPr txBox="1"/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3CB4A17-D93B-5E59-A821-5146B5169C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368110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85A5B78F-D636-3794-D7E7-7045CEBC21A3}"/>
              </a:ext>
            </a:extLst>
          </p:cNvPr>
          <p:cNvSpPr txBox="1"/>
          <p:nvPr/>
        </p:nvSpPr>
        <p:spPr>
          <a:xfrm>
            <a:off x="2736567" y="336811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DC1F1D7C-28EB-F8B7-57EC-854CC2852EBA}"/>
                  </a:ext>
                </a:extLst>
              </p:cNvPr>
              <p:cNvSpPr txBox="1"/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DC1F1D7C-28EB-F8B7-57EC-854CC2852E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368110"/>
                <a:ext cx="2124947" cy="523220"/>
              </a:xfrm>
              <a:prstGeom prst="rect">
                <a:avLst/>
              </a:prstGeom>
              <a:blipFill>
                <a:blip r:embed="rId8"/>
                <a:stretch>
                  <a:fillRect l="-603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2FE9B51E-393E-1CB4-C7F9-D19937E91607}"/>
              </a:ext>
            </a:extLst>
          </p:cNvPr>
          <p:cNvSpPr txBox="1"/>
          <p:nvPr/>
        </p:nvSpPr>
        <p:spPr>
          <a:xfrm>
            <a:off x="4649426" y="337807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F0C91C1-246E-90D5-43F1-49A4BCBCB93F}"/>
                  </a:ext>
                </a:extLst>
              </p:cNvPr>
              <p:cNvSpPr txBox="1"/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F0C91C1-246E-90D5-43F1-49A4BCBCB9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4043730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6FA74236-5C47-3B25-83D2-6502F277B955}"/>
              </a:ext>
            </a:extLst>
          </p:cNvPr>
          <p:cNvSpPr txBox="1"/>
          <p:nvPr/>
        </p:nvSpPr>
        <p:spPr>
          <a:xfrm>
            <a:off x="6877206" y="4043730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898E3C4-38B3-FEB7-D358-354D213C176D}"/>
              </a:ext>
            </a:extLst>
          </p:cNvPr>
          <p:cNvSpPr txBox="1"/>
          <p:nvPr/>
        </p:nvSpPr>
        <p:spPr>
          <a:xfrm>
            <a:off x="5069319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9CCB9D20-9250-3700-EBA7-63915A6F14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983893" y="1184329"/>
            <a:ext cx="1298083" cy="106704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231F6F3-0CCA-1C66-EB9E-1F23C13F6E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65663" y="1827523"/>
            <a:ext cx="1027361" cy="862636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19AC244E-2200-B448-D277-A8DA38981EFD}"/>
              </a:ext>
            </a:extLst>
          </p:cNvPr>
          <p:cNvSpPr/>
          <p:nvPr/>
        </p:nvSpPr>
        <p:spPr>
          <a:xfrm>
            <a:off x="2634630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together.</a:t>
            </a: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4394F6DE-581E-22A4-E707-5E3BDE13AFD3}"/>
              </a:ext>
            </a:extLst>
          </p:cNvPr>
          <p:cNvSpPr/>
          <p:nvPr/>
        </p:nvSpPr>
        <p:spPr>
          <a:xfrm>
            <a:off x="2206278" y="1773637"/>
            <a:ext cx="456783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Why don’t you use your 2 and 5 times-tables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25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 animBg="1"/>
      <p:bldP spid="35" grpId="0" animBg="1"/>
      <p:bldP spid="36" grpId="0"/>
      <p:bldP spid="37" grpId="0"/>
      <p:bldP spid="39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928BAAD-193C-67F8-2970-300BF01B06AF}"/>
                  </a:ext>
                </a:extLst>
              </p:cNvPr>
              <p:cNvSpPr txBox="1"/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3200" dirty="0"/>
                  <a:t>7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928BAAD-193C-67F8-2970-300BF01B06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blipFill>
                <a:blip r:embed="rId2"/>
                <a:stretch>
                  <a:fillRect l="-7163" t="-3550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C88CBD5-C1A8-29F0-BA83-222C6DEB6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273" y="1806802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17045A-9671-C146-36D5-B5B4DF289B44}"/>
              </a:ext>
            </a:extLst>
          </p:cNvPr>
          <p:cNvSpPr txBox="1"/>
          <p:nvPr/>
        </p:nvSpPr>
        <p:spPr>
          <a:xfrm>
            <a:off x="5425117" y="19494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EDB7E93-D2B0-5AC8-F803-653BB184186A}"/>
              </a:ext>
            </a:extLst>
          </p:cNvPr>
          <p:cNvSpPr/>
          <p:nvPr/>
        </p:nvSpPr>
        <p:spPr>
          <a:xfrm>
            <a:off x="58708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593CDAC-92B8-1EF4-CB12-FFA69EE17CFC}"/>
              </a:ext>
            </a:extLst>
          </p:cNvPr>
          <p:cNvSpPr/>
          <p:nvPr/>
        </p:nvSpPr>
        <p:spPr>
          <a:xfrm>
            <a:off x="60793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8394661-9D99-01D2-C138-79EB0CAAB132}"/>
              </a:ext>
            </a:extLst>
          </p:cNvPr>
          <p:cNvSpPr/>
          <p:nvPr/>
        </p:nvSpPr>
        <p:spPr>
          <a:xfrm>
            <a:off x="62879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47DA070-0FE5-EFDE-16E8-CBABD46A9997}"/>
              </a:ext>
            </a:extLst>
          </p:cNvPr>
          <p:cNvSpPr/>
          <p:nvPr/>
        </p:nvSpPr>
        <p:spPr>
          <a:xfrm>
            <a:off x="649654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8E7D653-02F6-6EC5-FFC1-C2C312BDE7A2}"/>
              </a:ext>
            </a:extLst>
          </p:cNvPr>
          <p:cNvSpPr/>
          <p:nvPr/>
        </p:nvSpPr>
        <p:spPr>
          <a:xfrm>
            <a:off x="67051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640BBF6-F7C1-709D-9E89-2BB986EA0434}"/>
              </a:ext>
            </a:extLst>
          </p:cNvPr>
          <p:cNvSpPr/>
          <p:nvPr/>
        </p:nvSpPr>
        <p:spPr>
          <a:xfrm>
            <a:off x="69136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4E4E1BF-33D0-ADAF-BC24-B2F7180D31CD}"/>
              </a:ext>
            </a:extLst>
          </p:cNvPr>
          <p:cNvSpPr/>
          <p:nvPr/>
        </p:nvSpPr>
        <p:spPr>
          <a:xfrm>
            <a:off x="71222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DB2723F-6A5F-410D-20FC-9C69B5C400F3}"/>
              </a:ext>
            </a:extLst>
          </p:cNvPr>
          <p:cNvSpPr/>
          <p:nvPr/>
        </p:nvSpPr>
        <p:spPr>
          <a:xfrm>
            <a:off x="58708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108549C-FA54-7E54-5478-14D3A4114E57}"/>
              </a:ext>
            </a:extLst>
          </p:cNvPr>
          <p:cNvSpPr/>
          <p:nvPr/>
        </p:nvSpPr>
        <p:spPr>
          <a:xfrm>
            <a:off x="60793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9E79382-2E46-08DF-83FC-A74E30089EE3}"/>
              </a:ext>
            </a:extLst>
          </p:cNvPr>
          <p:cNvSpPr/>
          <p:nvPr/>
        </p:nvSpPr>
        <p:spPr>
          <a:xfrm>
            <a:off x="62879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1CC2E2D-3463-189B-2C89-89B7AD716A91}"/>
              </a:ext>
            </a:extLst>
          </p:cNvPr>
          <p:cNvSpPr/>
          <p:nvPr/>
        </p:nvSpPr>
        <p:spPr>
          <a:xfrm>
            <a:off x="649654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5B9D69-4C95-6C3B-7DF9-3508D42899EA}"/>
              </a:ext>
            </a:extLst>
          </p:cNvPr>
          <p:cNvSpPr/>
          <p:nvPr/>
        </p:nvSpPr>
        <p:spPr>
          <a:xfrm>
            <a:off x="67051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D24BC64-FDB4-E71A-700C-285EF013F039}"/>
              </a:ext>
            </a:extLst>
          </p:cNvPr>
          <p:cNvSpPr/>
          <p:nvPr/>
        </p:nvSpPr>
        <p:spPr>
          <a:xfrm>
            <a:off x="69136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6D04FB7-242B-F3E7-C13B-180FD0C69DCA}"/>
              </a:ext>
            </a:extLst>
          </p:cNvPr>
          <p:cNvSpPr/>
          <p:nvPr/>
        </p:nvSpPr>
        <p:spPr>
          <a:xfrm>
            <a:off x="71222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2D30F1-7E45-416C-4619-4CB467B8F3DA}"/>
              </a:ext>
            </a:extLst>
          </p:cNvPr>
          <p:cNvSpPr/>
          <p:nvPr/>
        </p:nvSpPr>
        <p:spPr>
          <a:xfrm>
            <a:off x="58708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47C2B2-0F56-7892-4547-A3C2B856B76F}"/>
              </a:ext>
            </a:extLst>
          </p:cNvPr>
          <p:cNvSpPr/>
          <p:nvPr/>
        </p:nvSpPr>
        <p:spPr>
          <a:xfrm>
            <a:off x="60793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E93721A-750A-880C-65BC-E6BAEB4269E1}"/>
              </a:ext>
            </a:extLst>
          </p:cNvPr>
          <p:cNvSpPr/>
          <p:nvPr/>
        </p:nvSpPr>
        <p:spPr>
          <a:xfrm>
            <a:off x="62879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802359-F697-6D8E-D081-9BD5783D91D3}"/>
              </a:ext>
            </a:extLst>
          </p:cNvPr>
          <p:cNvSpPr/>
          <p:nvPr/>
        </p:nvSpPr>
        <p:spPr>
          <a:xfrm>
            <a:off x="649654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671C581-9F10-C008-6B95-96AADD77FFE7}"/>
              </a:ext>
            </a:extLst>
          </p:cNvPr>
          <p:cNvSpPr/>
          <p:nvPr/>
        </p:nvSpPr>
        <p:spPr>
          <a:xfrm>
            <a:off x="67051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F2D11AD-283E-EED2-DFC2-B9F84C076852}"/>
              </a:ext>
            </a:extLst>
          </p:cNvPr>
          <p:cNvSpPr/>
          <p:nvPr/>
        </p:nvSpPr>
        <p:spPr>
          <a:xfrm>
            <a:off x="69136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80FC319-648E-1AF9-05BB-FBAD8A276B69}"/>
              </a:ext>
            </a:extLst>
          </p:cNvPr>
          <p:cNvSpPr/>
          <p:nvPr/>
        </p:nvSpPr>
        <p:spPr>
          <a:xfrm>
            <a:off x="71222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C64147-2920-128D-080B-9C229DB7922F}"/>
              </a:ext>
            </a:extLst>
          </p:cNvPr>
          <p:cNvSpPr/>
          <p:nvPr/>
        </p:nvSpPr>
        <p:spPr>
          <a:xfrm>
            <a:off x="58708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4DB162F-5286-B86D-DA3E-5D2247C5D2D6}"/>
              </a:ext>
            </a:extLst>
          </p:cNvPr>
          <p:cNvSpPr/>
          <p:nvPr/>
        </p:nvSpPr>
        <p:spPr>
          <a:xfrm>
            <a:off x="60793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F252E11-16E6-ED35-069C-7D50C8989EF0}"/>
              </a:ext>
            </a:extLst>
          </p:cNvPr>
          <p:cNvSpPr/>
          <p:nvPr/>
        </p:nvSpPr>
        <p:spPr>
          <a:xfrm>
            <a:off x="62879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9141976-3C9A-A4FF-4E25-28F1505FD32F}"/>
              </a:ext>
            </a:extLst>
          </p:cNvPr>
          <p:cNvSpPr/>
          <p:nvPr/>
        </p:nvSpPr>
        <p:spPr>
          <a:xfrm>
            <a:off x="649654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0CB84CE-D037-1138-6F9A-964FD0593629}"/>
              </a:ext>
            </a:extLst>
          </p:cNvPr>
          <p:cNvSpPr/>
          <p:nvPr/>
        </p:nvSpPr>
        <p:spPr>
          <a:xfrm>
            <a:off x="67051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DD5968C-4175-512F-8826-9F3B22A66A02}"/>
              </a:ext>
            </a:extLst>
          </p:cNvPr>
          <p:cNvSpPr/>
          <p:nvPr/>
        </p:nvSpPr>
        <p:spPr>
          <a:xfrm>
            <a:off x="69136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C26D7F-7D91-FFFE-E4A6-A50B291A9C09}"/>
              </a:ext>
            </a:extLst>
          </p:cNvPr>
          <p:cNvSpPr/>
          <p:nvPr/>
        </p:nvSpPr>
        <p:spPr>
          <a:xfrm>
            <a:off x="71222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F214255-4C1E-69A6-A9C9-1F4E3B2BD4F2}"/>
              </a:ext>
            </a:extLst>
          </p:cNvPr>
          <p:cNvSpPr/>
          <p:nvPr/>
        </p:nvSpPr>
        <p:spPr>
          <a:xfrm>
            <a:off x="58708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FFEA555-F159-38A9-4E24-D3A2A050B9D1}"/>
              </a:ext>
            </a:extLst>
          </p:cNvPr>
          <p:cNvSpPr/>
          <p:nvPr/>
        </p:nvSpPr>
        <p:spPr>
          <a:xfrm>
            <a:off x="60793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F43E190-18F6-AFD0-B4A0-E607ABC8F692}"/>
              </a:ext>
            </a:extLst>
          </p:cNvPr>
          <p:cNvSpPr/>
          <p:nvPr/>
        </p:nvSpPr>
        <p:spPr>
          <a:xfrm>
            <a:off x="62879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43317A5-09BF-6FB2-1C20-65D5F311EC66}"/>
              </a:ext>
            </a:extLst>
          </p:cNvPr>
          <p:cNvSpPr/>
          <p:nvPr/>
        </p:nvSpPr>
        <p:spPr>
          <a:xfrm>
            <a:off x="649654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49A1699-3EDA-2E89-0133-B219F0585DF7}"/>
              </a:ext>
            </a:extLst>
          </p:cNvPr>
          <p:cNvSpPr/>
          <p:nvPr/>
        </p:nvSpPr>
        <p:spPr>
          <a:xfrm>
            <a:off x="67051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1E1EB2A-9A71-109D-B664-A9A5D7754725}"/>
              </a:ext>
            </a:extLst>
          </p:cNvPr>
          <p:cNvSpPr/>
          <p:nvPr/>
        </p:nvSpPr>
        <p:spPr>
          <a:xfrm>
            <a:off x="69136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A8A5F51-06FE-30DD-D35B-A2C3396EC128}"/>
              </a:ext>
            </a:extLst>
          </p:cNvPr>
          <p:cNvSpPr/>
          <p:nvPr/>
        </p:nvSpPr>
        <p:spPr>
          <a:xfrm>
            <a:off x="71222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53B0611-D8CD-DAF5-C2FC-63F97836C7DA}"/>
              </a:ext>
            </a:extLst>
          </p:cNvPr>
          <p:cNvSpPr/>
          <p:nvPr/>
        </p:nvSpPr>
        <p:spPr>
          <a:xfrm>
            <a:off x="58708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80A5A94-2CEB-99E8-4580-4C5CDF629BB3}"/>
              </a:ext>
            </a:extLst>
          </p:cNvPr>
          <p:cNvSpPr/>
          <p:nvPr/>
        </p:nvSpPr>
        <p:spPr>
          <a:xfrm>
            <a:off x="60793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546B4A6-634A-5794-BC25-9D4E385D507B}"/>
              </a:ext>
            </a:extLst>
          </p:cNvPr>
          <p:cNvSpPr/>
          <p:nvPr/>
        </p:nvSpPr>
        <p:spPr>
          <a:xfrm>
            <a:off x="62879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1833141-4828-6952-3D01-5C49C25AB5FD}"/>
              </a:ext>
            </a:extLst>
          </p:cNvPr>
          <p:cNvSpPr/>
          <p:nvPr/>
        </p:nvSpPr>
        <p:spPr>
          <a:xfrm>
            <a:off x="649654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F3B6745-1830-053A-DDA4-2C203A38E424}"/>
              </a:ext>
            </a:extLst>
          </p:cNvPr>
          <p:cNvSpPr/>
          <p:nvPr/>
        </p:nvSpPr>
        <p:spPr>
          <a:xfrm>
            <a:off x="67051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EA128D3-389C-C722-4A0A-C2F8D421C160}"/>
              </a:ext>
            </a:extLst>
          </p:cNvPr>
          <p:cNvSpPr/>
          <p:nvPr/>
        </p:nvSpPr>
        <p:spPr>
          <a:xfrm>
            <a:off x="69136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4C029CB-B3A6-716B-8C27-540374571D62}"/>
              </a:ext>
            </a:extLst>
          </p:cNvPr>
          <p:cNvSpPr/>
          <p:nvPr/>
        </p:nvSpPr>
        <p:spPr>
          <a:xfrm>
            <a:off x="71222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4BDCC01-7C5C-7B8D-BC0F-554366DBC0D3}"/>
              </a:ext>
            </a:extLst>
          </p:cNvPr>
          <p:cNvSpPr/>
          <p:nvPr/>
        </p:nvSpPr>
        <p:spPr>
          <a:xfrm>
            <a:off x="58708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62957E3-0B3A-DE43-5960-3222D21058C7}"/>
              </a:ext>
            </a:extLst>
          </p:cNvPr>
          <p:cNvSpPr/>
          <p:nvPr/>
        </p:nvSpPr>
        <p:spPr>
          <a:xfrm>
            <a:off x="60793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7D3FFA3-5896-8DFF-6E38-4B81FED3D1CD}"/>
              </a:ext>
            </a:extLst>
          </p:cNvPr>
          <p:cNvSpPr/>
          <p:nvPr/>
        </p:nvSpPr>
        <p:spPr>
          <a:xfrm>
            <a:off x="62879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020147D-8F09-13D9-85DA-1503AEF915AC}"/>
              </a:ext>
            </a:extLst>
          </p:cNvPr>
          <p:cNvSpPr/>
          <p:nvPr/>
        </p:nvSpPr>
        <p:spPr>
          <a:xfrm>
            <a:off x="649654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C612F51A-E0B3-B18C-5ADB-A1B2200702B4}"/>
              </a:ext>
            </a:extLst>
          </p:cNvPr>
          <p:cNvSpPr/>
          <p:nvPr/>
        </p:nvSpPr>
        <p:spPr>
          <a:xfrm>
            <a:off x="67051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A81C9EE-9109-43C8-5BDC-6596A09169BF}"/>
              </a:ext>
            </a:extLst>
          </p:cNvPr>
          <p:cNvSpPr/>
          <p:nvPr/>
        </p:nvSpPr>
        <p:spPr>
          <a:xfrm>
            <a:off x="69136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597139D-ED4F-507F-20F0-D56C0F2C742F}"/>
              </a:ext>
            </a:extLst>
          </p:cNvPr>
          <p:cNvSpPr/>
          <p:nvPr/>
        </p:nvSpPr>
        <p:spPr>
          <a:xfrm>
            <a:off x="71222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62E2FD5-B297-F5BD-F6BF-5E438C0F14A8}"/>
              </a:ext>
            </a:extLst>
          </p:cNvPr>
          <p:cNvSpPr/>
          <p:nvPr/>
        </p:nvSpPr>
        <p:spPr>
          <a:xfrm>
            <a:off x="58708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29F1FD2-00C5-F4E6-3C9D-DF71C655CB09}"/>
              </a:ext>
            </a:extLst>
          </p:cNvPr>
          <p:cNvSpPr/>
          <p:nvPr/>
        </p:nvSpPr>
        <p:spPr>
          <a:xfrm>
            <a:off x="60793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1B2F36F-E278-2778-EA6C-A84AD4649938}"/>
              </a:ext>
            </a:extLst>
          </p:cNvPr>
          <p:cNvSpPr/>
          <p:nvPr/>
        </p:nvSpPr>
        <p:spPr>
          <a:xfrm>
            <a:off x="62879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4B33EEDC-6FFD-54F8-3037-03C2D8BE7891}"/>
              </a:ext>
            </a:extLst>
          </p:cNvPr>
          <p:cNvSpPr/>
          <p:nvPr/>
        </p:nvSpPr>
        <p:spPr>
          <a:xfrm>
            <a:off x="649654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C115F6C-51FF-FF55-AFA1-2EBC9EA85A6E}"/>
              </a:ext>
            </a:extLst>
          </p:cNvPr>
          <p:cNvSpPr/>
          <p:nvPr/>
        </p:nvSpPr>
        <p:spPr>
          <a:xfrm>
            <a:off x="67051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16843DC4-D81D-A878-D206-E5DBE333A6C4}"/>
              </a:ext>
            </a:extLst>
          </p:cNvPr>
          <p:cNvSpPr/>
          <p:nvPr/>
        </p:nvSpPr>
        <p:spPr>
          <a:xfrm>
            <a:off x="69136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6FB5288-A06A-B464-FFF9-C56AEE88495E}"/>
              </a:ext>
            </a:extLst>
          </p:cNvPr>
          <p:cNvSpPr/>
          <p:nvPr/>
        </p:nvSpPr>
        <p:spPr>
          <a:xfrm>
            <a:off x="71222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ADBCFD5-42E1-67FF-51EC-3A5FE38910E0}"/>
              </a:ext>
            </a:extLst>
          </p:cNvPr>
          <p:cNvSpPr/>
          <p:nvPr/>
        </p:nvSpPr>
        <p:spPr>
          <a:xfrm>
            <a:off x="58708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3E56DE6-FB06-1978-8930-FB81E8DBE3CB}"/>
              </a:ext>
            </a:extLst>
          </p:cNvPr>
          <p:cNvSpPr/>
          <p:nvPr/>
        </p:nvSpPr>
        <p:spPr>
          <a:xfrm>
            <a:off x="60793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296F9E57-F039-E2C3-B888-BF7F9BBB2F87}"/>
              </a:ext>
            </a:extLst>
          </p:cNvPr>
          <p:cNvSpPr/>
          <p:nvPr/>
        </p:nvSpPr>
        <p:spPr>
          <a:xfrm>
            <a:off x="62879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583FC3B-27AF-979B-643D-E207EA2227E5}"/>
              </a:ext>
            </a:extLst>
          </p:cNvPr>
          <p:cNvSpPr/>
          <p:nvPr/>
        </p:nvSpPr>
        <p:spPr>
          <a:xfrm>
            <a:off x="649654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39DE88AF-C1FE-1DC0-B9B7-1149D438BE97}"/>
              </a:ext>
            </a:extLst>
          </p:cNvPr>
          <p:cNvSpPr/>
          <p:nvPr/>
        </p:nvSpPr>
        <p:spPr>
          <a:xfrm>
            <a:off x="67051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93F85F61-3087-C816-13FA-914388042D7A}"/>
              </a:ext>
            </a:extLst>
          </p:cNvPr>
          <p:cNvSpPr/>
          <p:nvPr/>
        </p:nvSpPr>
        <p:spPr>
          <a:xfrm>
            <a:off x="69136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EC7AE878-DD20-2B56-EDC9-036761085B98}"/>
              </a:ext>
            </a:extLst>
          </p:cNvPr>
          <p:cNvSpPr/>
          <p:nvPr/>
        </p:nvSpPr>
        <p:spPr>
          <a:xfrm>
            <a:off x="71222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8C6F15FB-CB16-C82D-BDC8-B333F28ED9C1}"/>
              </a:ext>
            </a:extLst>
          </p:cNvPr>
          <p:cNvCxnSpPr/>
          <p:nvPr/>
        </p:nvCxnSpPr>
        <p:spPr>
          <a:xfrm flipV="1">
            <a:off x="6893685" y="2553847"/>
            <a:ext cx="0" cy="24100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FFE33B3A-F54A-191E-8CE3-7FD08B5F4977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45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FFE33B3A-F54A-191E-8CE3-7FD08B5F49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4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41F57FB8-D240-712C-CE35-787CFAA40560}"/>
                  </a:ext>
                </a:extLst>
              </p:cNvPr>
              <p:cNvSpPr txBox="1"/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41F57FB8-D240-712C-CE35-787CFAA405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8FF89A5D-F4FC-58D1-8671-36F320A0AC03}"/>
                  </a:ext>
                </a:extLst>
              </p:cNvPr>
              <p:cNvSpPr txBox="1"/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63</a:t>
                </a: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8FF89A5D-F4FC-58D1-8671-36F320A0AC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5731" t="-11628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TextBox 71">
            <a:extLst>
              <a:ext uri="{FF2B5EF4-FFF2-40B4-BE49-F238E27FC236}">
                <a16:creationId xmlns:a16="http://schemas.microsoft.com/office/drawing/2014/main" id="{5E21DED8-E076-417F-D913-766D9D8DBF3C}"/>
              </a:ext>
            </a:extLst>
          </p:cNvPr>
          <p:cNvSpPr txBox="1"/>
          <p:nvPr/>
        </p:nvSpPr>
        <p:spPr>
          <a:xfrm>
            <a:off x="2658814" y="2711241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73" name="Speech Bubble: Rectangle with Corners Rounded 72">
            <a:extLst>
              <a:ext uri="{FF2B5EF4-FFF2-40B4-BE49-F238E27FC236}">
                <a16:creationId xmlns:a16="http://schemas.microsoft.com/office/drawing/2014/main" id="{AD0F9094-E22F-AAB3-6DE8-53D8A6B6E7AB}"/>
              </a:ext>
            </a:extLst>
          </p:cNvPr>
          <p:cNvSpPr/>
          <p:nvPr/>
        </p:nvSpPr>
        <p:spPr>
          <a:xfrm>
            <a:off x="2658814" y="660891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could also subtract 7 from 70 like when we looked at the 9 times-table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1E7EB2CC-F1CF-3F5E-7082-F6092D443507}"/>
                  </a:ext>
                </a:extLst>
              </p:cNvPr>
              <p:cNvSpPr txBox="1"/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30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1E7EB2CC-F1CF-3F5E-7082-F6092D4435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53508E-0078-E03D-4710-19929CB57AD5}"/>
                  </a:ext>
                </a:extLst>
              </p:cNvPr>
              <p:cNvSpPr txBox="1"/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</a:t>
                </a:r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53508E-0078-E03D-4710-19929CB57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blipFill>
                <a:blip r:embed="rId8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07128B90-D6A3-587C-2A04-4EF27ABC0583}"/>
                  </a:ext>
                </a:extLst>
              </p:cNvPr>
              <p:cNvSpPr txBox="1"/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42</a:t>
                </a: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07128B90-D6A3-587C-2A04-4EF27ABC05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0465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>
            <a:extLst>
              <a:ext uri="{FF2B5EF4-FFF2-40B4-BE49-F238E27FC236}">
                <a16:creationId xmlns:a16="http://schemas.microsoft.com/office/drawing/2014/main" id="{CC20505B-5729-B302-D4A6-4E8568A5130A}"/>
              </a:ext>
            </a:extLst>
          </p:cNvPr>
          <p:cNvSpPr txBox="1"/>
          <p:nvPr/>
        </p:nvSpPr>
        <p:spPr>
          <a:xfrm>
            <a:off x="2658813" y="4178797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Speech Bubble: Rectangle with Corners Rounded 77">
                <a:extLst>
                  <a:ext uri="{FF2B5EF4-FFF2-40B4-BE49-F238E27FC236}">
                    <a16:creationId xmlns:a16="http://schemas.microsoft.com/office/drawing/2014/main" id="{20819D4C-1ED7-4C2B-D47A-72BB0C482777}"/>
                  </a:ext>
                </a:extLst>
              </p:cNvPr>
              <p:cNvSpPr/>
              <p:nvPr/>
            </p:nvSpPr>
            <p:spPr>
              <a:xfrm>
                <a:off x="2658814" y="670663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ln w="28575">
                <a:solidFill>
                  <a:schemeClr val="accent6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You could also have done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plus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78" name="Speech Bubble: Rectangle with Corners Rounded 77">
                <a:extLst>
                  <a:ext uri="{FF2B5EF4-FFF2-40B4-BE49-F238E27FC236}">
                    <a16:creationId xmlns:a16="http://schemas.microsoft.com/office/drawing/2014/main" id="{20819D4C-1ED7-4C2B-D47A-72BB0C4827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814" y="670663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blipFill>
                <a:blip r:embed="rId10"/>
                <a:stretch>
                  <a:fillRect b="-7051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9" name="Picture 78">
            <a:extLst>
              <a:ext uri="{FF2B5EF4-FFF2-40B4-BE49-F238E27FC236}">
                <a16:creationId xmlns:a16="http://schemas.microsoft.com/office/drawing/2014/main" id="{088B3FD8-C230-17F4-C6F9-C35525487B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983893" y="1184329"/>
            <a:ext cx="1298083" cy="1067042"/>
          </a:xfrm>
          <a:prstGeom prst="rect">
            <a:avLst/>
          </a:prstGeom>
        </p:spPr>
      </p:pic>
      <p:sp>
        <p:nvSpPr>
          <p:cNvPr id="80" name="Speech Bubble: Rectangle with Corners Rounded 79">
            <a:extLst>
              <a:ext uri="{FF2B5EF4-FFF2-40B4-BE49-F238E27FC236}">
                <a16:creationId xmlns:a16="http://schemas.microsoft.com/office/drawing/2014/main" id="{8AE42E85-FFA2-33E5-662B-9C75A5B2ACD8}"/>
              </a:ext>
            </a:extLst>
          </p:cNvPr>
          <p:cNvSpPr/>
          <p:nvPr/>
        </p:nvSpPr>
        <p:spPr>
          <a:xfrm>
            <a:off x="2634630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together.</a:t>
            </a:r>
          </a:p>
        </p:txBody>
      </p:sp>
    </p:spTree>
    <p:extLst>
      <p:ext uri="{BB962C8B-B14F-4D97-AF65-F5344CB8AC3E}">
        <p14:creationId xmlns:p14="http://schemas.microsoft.com/office/powerpoint/2010/main" val="24427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3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4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4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4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4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5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5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61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6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6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6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1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2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1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2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9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0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5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6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4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5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2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5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9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0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2" fill="hold">
                      <p:stCondLst>
                        <p:cond delay="indefinite"/>
                      </p:stCondLst>
                      <p:childTnLst>
                        <p:par>
                          <p:cTn id="513" fill="hold">
                            <p:stCondLst>
                              <p:cond delay="0"/>
                            </p:stCondLst>
                            <p:childTnLst>
                              <p:par>
                                <p:cTn id="5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0" fill="hold">
                      <p:stCondLst>
                        <p:cond delay="indefinite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5" fill="hold">
                      <p:stCondLst>
                        <p:cond delay="indefinite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8" dur="500" tmFilter="0, 0; .2, .5; .8, .5; 1, 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9" dur="250" autoRev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6" fill="hold">
                      <p:stCondLst>
                        <p:cond delay="indefinite"/>
                      </p:stCondLst>
                      <p:childTnLst>
                        <p:par>
                          <p:cTn id="617" fill="hold">
                            <p:stCondLst>
                              <p:cond delay="0"/>
                            </p:stCondLst>
                            <p:childTnLst>
                              <p:par>
                                <p:cTn id="61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8" fill="hold">
                      <p:stCondLst>
                        <p:cond delay="indefinite"/>
                      </p:stCondLst>
                      <p:childTnLst>
                        <p:par>
                          <p:cTn id="709" fill="hold">
                            <p:stCondLst>
                              <p:cond delay="0"/>
                            </p:stCondLst>
                            <p:childTnLst>
                              <p:par>
                                <p:cTn id="7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3" fill="hold">
                      <p:stCondLst>
                        <p:cond delay="indefinite"/>
                      </p:stCondLst>
                      <p:childTnLst>
                        <p:par>
                          <p:cTn id="714" fill="hold">
                            <p:stCondLst>
                              <p:cond delay="0"/>
                            </p:stCondLst>
                            <p:childTnLst>
                              <p:par>
                                <p:cTn id="715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3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2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5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1" fill="hold">
                      <p:stCondLst>
                        <p:cond delay="indefinite"/>
                      </p:stCondLst>
                      <p:childTnLst>
                        <p:par>
                          <p:cTn id="752" fill="hold">
                            <p:stCondLst>
                              <p:cond delay="0"/>
                            </p:stCondLst>
                            <p:childTnLst>
                              <p:par>
                                <p:cTn id="7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6" fill="hold">
                      <p:stCondLst>
                        <p:cond delay="indefinite"/>
                      </p:stCondLst>
                      <p:childTnLst>
                        <p:par>
                          <p:cTn id="757" fill="hold">
                            <p:stCondLst>
                              <p:cond delay="0"/>
                            </p:stCondLst>
                            <p:childTnLst>
                              <p:par>
                                <p:cTn id="7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1" fill="hold">
                      <p:stCondLst>
                        <p:cond delay="indefinite"/>
                      </p:stCondLst>
                      <p:childTnLst>
                        <p:par>
                          <p:cTn id="762" fill="hold">
                            <p:stCondLst>
                              <p:cond delay="0"/>
                            </p:stCondLst>
                            <p:childTnLst>
                              <p:par>
                                <p:cTn id="7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6" fill="hold">
                      <p:stCondLst>
                        <p:cond delay="indefinite"/>
                      </p:stCondLst>
                      <p:childTnLst>
                        <p:par>
                          <p:cTn id="767" fill="hold">
                            <p:stCondLst>
                              <p:cond delay="0"/>
                            </p:stCondLst>
                            <p:childTnLst>
                              <p:par>
                                <p:cTn id="7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9" grpId="0"/>
      <p:bldP spid="70" grpId="0"/>
      <p:bldP spid="71" grpId="0"/>
      <p:bldP spid="72" grpId="0"/>
      <p:bldP spid="73" grpId="0" animBg="1"/>
      <p:bldP spid="73" grpId="1" animBg="1"/>
      <p:bldP spid="73" grpId="2" animBg="1"/>
      <p:bldP spid="74" grpId="0"/>
      <p:bldP spid="75" grpId="0"/>
      <p:bldP spid="76" grpId="0"/>
      <p:bldP spid="77" grpId="0"/>
      <p:bldP spid="78" grpId="0" animBg="1"/>
      <p:bldP spid="8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8BA472D-41B7-E363-A517-932A23E00BF9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8BA472D-41B7-E363-A517-932A23E00B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Speech Bubble: Rectangle with Corners Rounded 2">
                <a:extLst>
                  <a:ext uri="{FF2B5EF4-FFF2-40B4-BE49-F238E27FC236}">
                    <a16:creationId xmlns:a16="http://schemas.microsoft.com/office/drawing/2014/main" id="{6CDC0231-5145-2090-11CB-15A606805593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3" name="Speech Bubble: Rectangle with Corners Rounded 2">
                <a:extLst>
                  <a:ext uri="{FF2B5EF4-FFF2-40B4-BE49-F238E27FC236}">
                    <a16:creationId xmlns:a16="http://schemas.microsoft.com/office/drawing/2014/main" id="{6CDC0231-5145-2090-11CB-15A6068055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3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4BD791CE-310A-C4D9-130F-CE0DF283B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75C322-F245-4B79-FCFB-0AD5CCF1DD85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A945C01-6480-0D5F-2786-8069B63C4A24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C2146EE-7849-E60E-2A95-FBDB715E26A5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A90ADF9-557D-255E-B298-A240F9242D90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E1E8989-CE7E-3A3E-4C26-6C34C5A48441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199BCC9-F1ED-4466-9668-65953A982346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F9B157D-E64E-AF99-EAB9-199567DF8777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B0AAD7-887C-B740-C48E-45D057365EBC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F6A1B92-1EA5-7BE7-2427-7A6FBBE3C62F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5FC49B-A408-2568-005F-759E118833EB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02406BB-0B22-F032-0790-31670D4AD43D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8BE9EC5-5D37-35E0-605E-C7A68B1C5930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FFB8F53-56A4-678C-0111-2E1F754445F1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04178DA-1C02-64B8-25FE-0C099F230B0A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7764151-A5E2-2C8A-F5FF-E1776293AE0C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893B9E2-0F6D-547E-666E-8A5AE38A5B65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4BD8C2F-7657-9337-B488-09010FCD8C81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7BAC2E2-5926-791B-B968-7476CDD22895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0DB89A9-FF74-5AE7-93A6-FB367C9803D5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BF466C2-555E-6C1C-A787-9F4EBDA0370D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5BE85C1-E8BB-E963-4F84-74B7A38FA6F4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6D5AB75-3D2D-4CB3-541A-1011153FC98B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37C3791-E8BF-CD7F-68CA-1272366817F7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994D609-6F23-4E4F-5EA1-9A4CB1A08D3A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01DD718-0615-1F7C-31C9-BE733082329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57E4C9F-AA9B-90B8-4D84-5D98A2F2CC1C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6E85149-7965-0875-CA87-83F8A85AC336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AB9E559-E7C2-DDD7-0A24-2D6B3D2EE6F6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FD66698-318D-9515-7AAD-4F4F925EB236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41FA05-A53A-D104-4EC2-25C86BE703F1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4DB17AA-EEAB-0D13-BDFD-19A1DFB53318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D459C2E-D8F5-C000-F146-D79D9EB8EEC0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FE65D50-35ED-EE1C-B027-C4BE462CDACA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08BB50A-8BE0-30AC-0922-F9596D2F4CEA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07B25AA-576A-DB42-FCCF-D785869C8EDE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EB30A25-0E46-F1D6-9555-0042CCAA76DD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740223-57E5-BB9C-2A6C-6342AB4B6628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2F40DEE-9FF6-3666-2BF0-2709CEC06F21}"/>
              </a:ext>
            </a:extLst>
          </p:cNvPr>
          <p:cNvSpPr txBox="1"/>
          <p:nvPr/>
        </p:nvSpPr>
        <p:spPr>
          <a:xfrm>
            <a:off x="2442922" y="4412821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3" name="Right Brace 42">
            <a:extLst>
              <a:ext uri="{FF2B5EF4-FFF2-40B4-BE49-F238E27FC236}">
                <a16:creationId xmlns:a16="http://schemas.microsoft.com/office/drawing/2014/main" id="{35E45A63-F186-697E-4DC9-B40619047115}"/>
              </a:ext>
            </a:extLst>
          </p:cNvPr>
          <p:cNvSpPr/>
          <p:nvPr/>
        </p:nvSpPr>
        <p:spPr>
          <a:xfrm>
            <a:off x="5578608" y="3920054"/>
            <a:ext cx="278136" cy="167543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B61C6C3-E201-EF58-925D-6D3A06436A49}"/>
              </a:ext>
            </a:extLst>
          </p:cNvPr>
          <p:cNvSpPr txBox="1"/>
          <p:nvPr/>
        </p:nvSpPr>
        <p:spPr>
          <a:xfrm>
            <a:off x="6017454" y="445252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CB34B9E-C54E-ECD7-8A82-149AFED58344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61D77B8-E118-D2F0-9B50-E18CA834FE34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9045BE0-9DAB-C2FE-6685-165F82ADC3E5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0048E3A-F525-1EBB-62C0-7A81F6A5E518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28875C6-60F9-EE17-7385-787D55B58B60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84A7E25-104B-42D7-9DC2-83D0E70EA88F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A570188-0AFB-C674-EE14-7C856D069386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ight Brace 51">
            <a:extLst>
              <a:ext uri="{FF2B5EF4-FFF2-40B4-BE49-F238E27FC236}">
                <a16:creationId xmlns:a16="http://schemas.microsoft.com/office/drawing/2014/main" id="{9278EC87-65E6-0064-66F3-D0A61E7A7D24}"/>
              </a:ext>
            </a:extLst>
          </p:cNvPr>
          <p:cNvSpPr/>
          <p:nvPr/>
        </p:nvSpPr>
        <p:spPr>
          <a:xfrm>
            <a:off x="5578608" y="3920054"/>
            <a:ext cx="278136" cy="200637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AA8F1B4-09C4-6514-2A5D-E2C13A89F9F2}"/>
              </a:ext>
            </a:extLst>
          </p:cNvPr>
          <p:cNvSpPr txBox="1"/>
          <p:nvPr/>
        </p:nvSpPr>
        <p:spPr>
          <a:xfrm>
            <a:off x="6017454" y="459945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9B8CA41-C561-C97A-4466-99D477390FB5}"/>
              </a:ext>
            </a:extLst>
          </p:cNvPr>
          <p:cNvSpPr txBox="1"/>
          <p:nvPr/>
        </p:nvSpPr>
        <p:spPr>
          <a:xfrm>
            <a:off x="2434173" y="4559102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E33E001-DA6E-2824-AD86-FCDD3629481B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5A24FE5-F7BB-C8DF-C92B-2DDFC2ACFB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134632" y="1675606"/>
            <a:ext cx="1267016" cy="164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10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5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5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2" grpId="1"/>
      <p:bldP spid="43" grpId="0" animBg="1"/>
      <p:bldP spid="43" grpId="1" animBg="1"/>
      <p:bldP spid="44" grpId="0"/>
      <p:bldP spid="44" grpId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44A5DC-9003-A7FA-FA5A-B029BC1C4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5940" y="2388073"/>
            <a:ext cx="1359076" cy="16457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8CA83B-B26D-9505-AA50-202D4A5E41C7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8CA83B-B26D-9505-AA50-202D4A5E41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3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Speech Bubble: Rectangle with Corners Rounded 3">
                <a:extLst>
                  <a:ext uri="{FF2B5EF4-FFF2-40B4-BE49-F238E27FC236}">
                    <a16:creationId xmlns:a16="http://schemas.microsoft.com/office/drawing/2014/main" id="{8061F6F9-D91F-C94A-27DD-0E441346290C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4" name="Speech Bubble: Rectangle with Corners Rounded 3">
                <a:extLst>
                  <a:ext uri="{FF2B5EF4-FFF2-40B4-BE49-F238E27FC236}">
                    <a16:creationId xmlns:a16="http://schemas.microsoft.com/office/drawing/2014/main" id="{8061F6F9-D91F-C94A-27DD-0E44134629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4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Speech Bubble: Rectangle with Corners Rounded 4">
                <a:extLst>
                  <a:ext uri="{FF2B5EF4-FFF2-40B4-BE49-F238E27FC236}">
                    <a16:creationId xmlns:a16="http://schemas.microsoft.com/office/drawing/2014/main" id="{25765946-DC3A-188D-6F6E-FF0AF88C5124}"/>
                  </a:ext>
                </a:extLst>
              </p:cNvPr>
              <p:cNvSpPr/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21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 is 7</a:t>
                </a:r>
              </a:p>
            </p:txBody>
          </p:sp>
        </mc:Choice>
        <mc:Fallback xmlns="">
          <p:sp>
            <p:nvSpPr>
              <p:cNvPr id="5" name="Speech Bubble: Rectangle with Corners Rounded 4">
                <a:extLst>
                  <a:ext uri="{FF2B5EF4-FFF2-40B4-BE49-F238E27FC236}">
                    <a16:creationId xmlns:a16="http://schemas.microsoft.com/office/drawing/2014/main" id="{25765946-DC3A-188D-6F6E-FF0AF88C51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blipFill>
                <a:blip r:embed="rId5"/>
                <a:stretch>
                  <a:fillRect t="-3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>
            <a:extLst>
              <a:ext uri="{FF2B5EF4-FFF2-40B4-BE49-F238E27FC236}">
                <a16:creationId xmlns:a16="http://schemas.microsoft.com/office/drawing/2014/main" id="{650BF133-EF10-DBB2-CF33-AA7DE517AEA2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1A2D634-5B08-CFA6-7EE9-593AF523F695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31A485C-5D66-2C0D-D173-125E6DFC3792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393F1BD-7295-0198-76DD-CCB152CC1E5B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99DF4EE-40B0-FF6D-22D7-AF1251493399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2190D8B-A6BD-8DB6-1C7D-EED9C6B56D82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EC4CC2A-AC05-AEE8-CE30-C800AEDCED02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B8896FA-7034-AD68-E6A9-C602FD0285E2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B2C83CB-B460-3180-3A4C-80BD8F7C52C2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AF1EB65-5E04-195C-1AFD-67AFB0E4BAAA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A26A94E-AE6B-A7D5-EC20-1EE82EAE7E6E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AA0F187-E34F-1E8A-9AB2-AB8240E75605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5FF40FD-B997-7722-53F9-6D461CAFC572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DBD11C-4702-5CEB-CFCA-A2DC0642BACE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135BABA-8848-80CB-79C6-B43CB1CEABF8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1B300D4-9937-F5C1-6EE2-C4F0E1237C8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5CD8FD8-6C61-84E9-400B-2611E4C11D96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221A49B-2EC1-985A-51CE-B48FBDD3840C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206E865-46EF-6259-588A-FCB135D0488D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23FC2A8-677C-1C11-D625-F32BB9BF759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24BFE03-4FD8-BAD3-BABB-C47EFE6384B3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DC11570-199E-46A0-F81C-462B284E2112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DD874B4-EF86-5235-523B-BB9508D95311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574A10D-A09E-CE59-E3F5-BE68C356D93E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8C5DF09-C803-8ABE-5023-AB8DA46EFC71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75B672F-50E5-33BF-FDB9-29630EDFA7AA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4232DB-9C30-FAC5-B1F8-56A653380CB6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EB3CD2D-58F1-7988-A9E3-4453F5822A6A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4AE51AC-965C-A915-743C-F627A42FFD39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345F1EA-E996-24FA-312B-861D8033AE17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C235558-2EFB-1D0E-7540-77553DBB1823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44F57F4-3706-619E-B25D-A78F5275AED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A66D2A1-575D-7A9D-5ACD-6540FA8F0434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D117256-6F5D-9A3E-0C9C-9AC76FDC4C3B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2B0B295-9D2D-FF77-CE28-89D11DD3528E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63CC6FA-2224-0D3D-1CA3-B320EDAD619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6497FD-3FBD-7F9E-5E43-90452110AFEE}"/>
              </a:ext>
            </a:extLst>
          </p:cNvPr>
          <p:cNvSpPr txBox="1"/>
          <p:nvPr/>
        </p:nvSpPr>
        <p:spPr>
          <a:xfrm>
            <a:off x="2419275" y="4088353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3" name="Right Brace 42">
            <a:extLst>
              <a:ext uri="{FF2B5EF4-FFF2-40B4-BE49-F238E27FC236}">
                <a16:creationId xmlns:a16="http://schemas.microsoft.com/office/drawing/2014/main" id="{CEE44ACF-B0DA-6639-65C5-C4210225BFE4}"/>
              </a:ext>
            </a:extLst>
          </p:cNvPr>
          <p:cNvSpPr/>
          <p:nvPr/>
        </p:nvSpPr>
        <p:spPr>
          <a:xfrm>
            <a:off x="5578608" y="3920054"/>
            <a:ext cx="278136" cy="1007355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1B0070F-9754-CAC7-8706-0EE0230AAF7A}"/>
              </a:ext>
            </a:extLst>
          </p:cNvPr>
          <p:cNvSpPr txBox="1"/>
          <p:nvPr/>
        </p:nvSpPr>
        <p:spPr>
          <a:xfrm>
            <a:off x="5994961" y="4115850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A1C5498-FA10-1C43-4EB8-23C182724C3B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086BB8C0-2091-F21F-BC82-70DFB4A307DD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76A9BED-BAD6-7A40-B2F0-A28EAEC0310B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5010BD4-42D1-57B8-DE46-D6A27324FE3D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ABDF464-05E7-4E6D-A6F5-FC5B0D6F9134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F7AA502-7515-91B8-23EA-6EC8C47B2947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AADC47A-B545-FE75-6D8C-286F37D17C38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ight Brace 51">
            <a:extLst>
              <a:ext uri="{FF2B5EF4-FFF2-40B4-BE49-F238E27FC236}">
                <a16:creationId xmlns:a16="http://schemas.microsoft.com/office/drawing/2014/main" id="{9126E32C-89AC-5B6C-35BB-249A6FCD6709}"/>
              </a:ext>
            </a:extLst>
          </p:cNvPr>
          <p:cNvSpPr/>
          <p:nvPr/>
        </p:nvSpPr>
        <p:spPr>
          <a:xfrm>
            <a:off x="5578608" y="4954907"/>
            <a:ext cx="278136" cy="97152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DFAC41C-30CB-DF1E-ABCB-B2813A06202D}"/>
              </a:ext>
            </a:extLst>
          </p:cNvPr>
          <p:cNvSpPr txBox="1"/>
          <p:nvPr/>
        </p:nvSpPr>
        <p:spPr>
          <a:xfrm>
            <a:off x="6004946" y="5127788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435DCA-AF14-93AF-6E86-9B506C72C716}"/>
              </a:ext>
            </a:extLst>
          </p:cNvPr>
          <p:cNvSpPr txBox="1"/>
          <p:nvPr/>
        </p:nvSpPr>
        <p:spPr>
          <a:xfrm>
            <a:off x="2401673" y="5113647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D007475-9035-99B0-042F-CC08F508B20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6" name="Right Brace 55">
            <a:extLst>
              <a:ext uri="{FF2B5EF4-FFF2-40B4-BE49-F238E27FC236}">
                <a16:creationId xmlns:a16="http://schemas.microsoft.com/office/drawing/2014/main" id="{369ED529-B10F-1D66-8270-0E6E71B0CDDD}"/>
              </a:ext>
            </a:extLst>
          </p:cNvPr>
          <p:cNvSpPr/>
          <p:nvPr/>
        </p:nvSpPr>
        <p:spPr>
          <a:xfrm>
            <a:off x="6630444" y="3897020"/>
            <a:ext cx="278136" cy="2052588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3AB3031-B80C-50F3-8101-A26080A25004}"/>
              </a:ext>
            </a:extLst>
          </p:cNvPr>
          <p:cNvSpPr txBox="1"/>
          <p:nvPr/>
        </p:nvSpPr>
        <p:spPr>
          <a:xfrm>
            <a:off x="6968548" y="4630926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7E8B729-6C43-63F5-19F6-C6A3E98FBA0F}"/>
              </a:ext>
            </a:extLst>
          </p:cNvPr>
          <p:cNvSpPr txBox="1"/>
          <p:nvPr/>
        </p:nvSpPr>
        <p:spPr>
          <a:xfrm>
            <a:off x="2413549" y="459162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1AA5D4CB-6E57-A581-8AB1-C2DAC03E59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34632" y="1675606"/>
            <a:ext cx="1267016" cy="164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9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2" grpId="1"/>
      <p:bldP spid="43" grpId="0" animBg="1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4" grpId="1"/>
      <p:bldP spid="55" grpId="0"/>
      <p:bldP spid="56" grpId="0" animBg="1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DEE3A36D-6617-353B-C0D3-CCE33A2D8352}"/>
              </a:ext>
            </a:extLst>
          </p:cNvPr>
          <p:cNvSpPr txBox="1">
            <a:spLocks/>
          </p:cNvSpPr>
          <p:nvPr/>
        </p:nvSpPr>
        <p:spPr>
          <a:xfrm>
            <a:off x="991962" y="2267348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</a:p>
        </p:txBody>
      </p:sp>
    </p:spTree>
    <p:extLst>
      <p:ext uri="{BB962C8B-B14F-4D97-AF65-F5344CB8AC3E}">
        <p14:creationId xmlns:p14="http://schemas.microsoft.com/office/powerpoint/2010/main" val="1745051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AFD2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AFD2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AFD2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128A515-2BD4-CB25-9E3E-2606D76A751D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13935D-0187-3FCA-798B-C2574618B332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EDE3BDD-493D-122B-3C5D-F07263EFC92D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21DE3AA-7E89-65B0-A59A-830E4EB9BBD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66FA298-B9BE-FABB-4A15-CC253B979689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1F78B38-BE13-4CE8-E055-1F11F0586ABF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075925F-6C7D-69F9-5FC5-B3BA5E444AB6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C9EA13-F4F9-978B-E0DA-0DB99DDE554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D3A8D03-A215-CB85-9F5F-86DFB688C738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F99B2F0-78A4-1EBD-CC19-B525C1999E9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EDB9A851-0944-55AC-99F2-BFDD288AA61C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C2EB4F0-F16B-B9C6-E13C-9D6FABED4F00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AC60B7A8-A52E-7949-2517-936ADD30C2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1EAA613C-E072-4B9B-28D8-B61113B67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09F2DFE1-034C-007C-45DB-D4C402ABFA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40FE0C9F-07F4-3C53-DCE7-0FC5523071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8EB29CA2-A6F8-682E-A340-0CC61FB11E11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87BDD05-2C06-94CB-44F1-BDF9AB587E2B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5AB8EC4-94BB-477E-645A-F0F95DE37F88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59E5C0B-C085-62AD-43C4-129BD3366771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1C66C1AA-CD0F-9774-C41C-761F857A25CB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4296796-C692-A342-3E97-36E93652A5CE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33789A0C-4C38-9DE7-70FC-E4C7B3FFDBA8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645CB40-2E6F-33E3-E081-CAE1436DADA5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E5708D9-2DD0-296F-0350-81DDEFD3177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9D27D46D-3845-F2F6-2997-4884B05E145F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0E0336D-BFA1-AC2B-9A8D-E9398F3456EE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1322FC61-C858-F36D-B61A-41FCC7A7EDF2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05CB6AE-D653-7756-9E9A-F936EC4E66D9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DF3E19D-2D25-2ACE-DA1E-93AF2BBAB280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A194724-2923-9D69-2A30-BF9F2C091AB0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6CDF13A1-2508-CCCB-2634-39A3768BDDA0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34844B29-0BDF-19AF-6D78-BFECBEDC9EC5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A17DEFF2-9955-6053-E098-4027776E6937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4E007869-EC03-BFAB-6415-4B530C7F4C2F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4EE82C97-D9F9-944C-15CA-DB1AE25F5121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699E401-03FD-9699-044F-2376B8DAD1FA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623D3164-0AC2-3A7A-4C5C-556607C58B9C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D1A8C88A-7030-185E-4784-8FF4F45A6772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9DE5238-3A12-FAF1-D291-5F3EF0AAD0D2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E91880DD-7418-121F-1CF7-92528D3694F6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DBF8F02-5414-5BCE-DBF0-DE85A77AB3AC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7D6BAF25-7F01-3AEE-6941-907438AA072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3B5A88A-9222-B041-B34D-0A4A0C813656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B3DB25B-1ABF-31FF-19F9-C3D688B77848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494CB27-C65A-49B7-F08F-D0E0BF6B65CC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98D0A9BD-5900-EC72-EBE7-C6552C0849B8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A1B97FE-603C-CD88-0F62-15E31B2A0465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5A07D199-8E9B-E58C-2F85-6CB87D6C2176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78A5C970-F76A-D036-E2C8-AE7F6C63618F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C793083A-E7DC-0ADD-406E-5D1FA1B99DA5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394C73F4-309C-1717-149D-1AC384F6876C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41F21C84-056F-9B88-45F6-D765886D2193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4311184E-9E13-F4F9-0D40-4DDABCE0C0D0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A292FEC2-88FC-0E1B-0F65-B72915E24254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2CA25ED-B1FE-9BA9-5789-BAC186FAAFF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C268A58-599E-C76D-565F-4463213D79F8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AD52AB6C-7943-875E-146E-3E0623706297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2C8B133F-DC5B-B933-5B25-E4DDAD5F236B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FC647102-B5CF-1360-18BE-A7ABDC4B394D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28FC91D7-282C-B9B7-B5F2-7BA682EF7084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539A20E5-8D1A-A392-B43E-0144CDB75D1A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94766BBE-9D01-85B2-F124-43F80810E15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F3E26531-005A-700F-754A-AFAA8492C3AF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CEA1085-153A-E68B-65BC-2467C2E228CF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DF676B8B-5F9F-6FFD-B499-BEA1690F15E1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D32CF985-854E-212D-0AC4-10F3A6822962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CC66F70-B4A7-8F1A-60F1-1D04F3C333B0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4E24D34-7367-5E91-329C-E7DCB3967E97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A3FDF0B9-1039-D406-E61E-A145B7C74126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849F58DD-ECC9-9D6C-E3DB-812B95727340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92121ECE-DAC5-EF40-5AF1-0A6819D71B69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929207B8-2A98-787C-1049-3081D48B33BE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F95908D-9849-A9F3-CC70-6048B9C7D76E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5BE4A494-C583-016E-8D45-18F44F190A76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876BA276-51B0-AE0C-BB83-C6B9EEB37CAD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B0B3AEDE-9982-7A4E-F3E8-5E81AC9CB1AC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3B684AEE-9F47-07F2-B924-8E262CAC82FA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F8ED240C-A099-87F4-53F3-5ED2D53F653E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411BCFAB-E8E1-0114-356C-220A1E8A881F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0E4A3D75-BC08-9D9C-426F-C2061BC7F56B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F498C12-C3B0-98DB-B411-54DE8D2768F2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A8657C76-D3F7-CFA1-B8E1-957711B1468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910E98F-D8E6-E49B-AC49-BC8DDDDEF6BE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F8E1C527-C91A-5B1C-BB54-89215938CB77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454CC3E4-697E-48F3-4A0D-79DCFA55F7A9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8411B6A7-5DF2-3787-9F5F-288A586BD68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72F6BF93-E5DF-67FE-1B61-42735F99C30C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A10151F5-C45D-9D30-C971-52FE2069D7C6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0871DFD-E42B-5B62-913D-ECBE564A683A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9F79D2E7-0E9A-C770-C527-09111A116D5B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279362A-8BF6-AE9E-A97E-A487B28456B7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C21A2CCD-0AB5-A1FF-2354-910719B5C108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C4D88D42-5F9C-8638-1015-1BA8C38E476B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80C6C3B2-6146-6712-C0E8-E21527557645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DFBBB691-7DF8-D6E7-455D-68EFD57E5197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A82AAC09-FEC8-5B62-D017-C5C715240F64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C2A52980-AD30-3906-4E3B-7007028DF6AF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7979DCB4-FE44-6B36-FDBF-73591DF2C871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FDDA959-5582-F70E-F164-FA393F834B40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28ECB83A-8482-A354-363B-38DD0139544D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4DE1BD1A-6F96-893B-7AD8-B64B01045726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9DB683FF-9242-F2C7-4FB6-549F69F7B043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9443BF35-6350-51E2-CD53-94D14764CA3A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CA309DFE-7390-B29A-C403-6828B67AB649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A88D9DD7-E9CE-A8D1-A618-B2C6A1148C74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08BCD50F-A564-8DF5-DB07-44A9CDB9A7E9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B1246B0-8FDD-0B2D-FA25-9CF0C81A509F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99AA9BA6-AC2F-D6AF-6CB7-8397360C3877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57E12A3-47D4-B0C7-C277-95F89EB1EE83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F68D8CA0-C00D-FDF5-2E02-FACDB37BEE8D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62FEE4D3-B89F-90B7-E26F-8A1B3712D412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620A1BD5-75A0-509E-1C39-8A7C2D165DF9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A30BB132-A0F3-F024-695F-7C1304D6F411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4F045718-254B-18D4-A3BC-44183456B141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CD1428FF-CF8F-3A67-D606-7EBEC4C2D836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60245AC-60ED-7188-CF54-2FECECF60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D87BC0AF-94B6-9ED5-F255-8669F20596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05" name="Table 139">
            <a:extLst>
              <a:ext uri="{FF2B5EF4-FFF2-40B4-BE49-F238E27FC236}">
                <a16:creationId xmlns:a16="http://schemas.microsoft.com/office/drawing/2014/main" id="{0FFF3F04-BBC4-E1B1-16BC-8B70DB56F170}"/>
              </a:ext>
            </a:extLst>
          </p:cNvPr>
          <p:cNvGraphicFramePr>
            <a:graphicFrameLocks noGrp="1"/>
          </p:cNvGraphicFramePr>
          <p:nvPr/>
        </p:nvGraphicFramePr>
        <p:xfrm>
          <a:off x="328214" y="3634742"/>
          <a:ext cx="3424435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06" name="Oval 205">
            <a:extLst>
              <a:ext uri="{FF2B5EF4-FFF2-40B4-BE49-F238E27FC236}">
                <a16:creationId xmlns:a16="http://schemas.microsoft.com/office/drawing/2014/main" id="{5EE32893-164A-5E4C-99D8-8036A6F0920F}"/>
              </a:ext>
            </a:extLst>
          </p:cNvPr>
          <p:cNvSpPr/>
          <p:nvPr/>
        </p:nvSpPr>
        <p:spPr>
          <a:xfrm>
            <a:off x="2744385" y="376807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0AD89E21-408B-A2D9-608A-CD604F8D229A}"/>
              </a:ext>
            </a:extLst>
          </p:cNvPr>
          <p:cNvSpPr/>
          <p:nvPr/>
        </p:nvSpPr>
        <p:spPr>
          <a:xfrm>
            <a:off x="2744384" y="4114057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8" name="Graphic 207">
            <a:extLst>
              <a:ext uri="{FF2B5EF4-FFF2-40B4-BE49-F238E27FC236}">
                <a16:creationId xmlns:a16="http://schemas.microsoft.com/office/drawing/2014/main" id="{40B9D8E2-064C-0C8E-E4AA-5B284F32AED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36343" t="35304" r="35371" b="35571"/>
          <a:stretch/>
        </p:blipFill>
        <p:spPr>
          <a:xfrm>
            <a:off x="2752912" y="2539539"/>
            <a:ext cx="505417" cy="502282"/>
          </a:xfrm>
          <a:prstGeom prst="rect">
            <a:avLst/>
          </a:prstGeom>
        </p:spPr>
      </p:pic>
      <p:pic>
        <p:nvPicPr>
          <p:cNvPr id="209" name="Graphic 208">
            <a:extLst>
              <a:ext uri="{FF2B5EF4-FFF2-40B4-BE49-F238E27FC236}">
                <a16:creationId xmlns:a16="http://schemas.microsoft.com/office/drawing/2014/main" id="{528A9E74-8E83-D646-03D8-ACB2C20A082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35647" t="35171" r="35982" b="35436"/>
          <a:stretch/>
        </p:blipFill>
        <p:spPr>
          <a:xfrm>
            <a:off x="3245135" y="2537236"/>
            <a:ext cx="506904" cy="506889"/>
          </a:xfrm>
          <a:prstGeom prst="rect">
            <a:avLst/>
          </a:prstGeom>
        </p:spPr>
      </p:pic>
      <p:pic>
        <p:nvPicPr>
          <p:cNvPr id="210" name="Picture 20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9E95094B-7D50-C378-0557-12CF4786ED5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6333" t="35204" r="35211" b="35542"/>
          <a:stretch/>
        </p:blipFill>
        <p:spPr>
          <a:xfrm>
            <a:off x="1765505" y="2539191"/>
            <a:ext cx="506891" cy="502978"/>
          </a:xfrm>
          <a:prstGeom prst="rect">
            <a:avLst/>
          </a:prstGeom>
        </p:spPr>
      </p:pic>
      <p:pic>
        <p:nvPicPr>
          <p:cNvPr id="211" name="Picture 21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63C9DE4-7812-8FFD-1174-EB3966F59F6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663" t="35141" r="35800" b="35511"/>
          <a:stretch/>
        </p:blipFill>
        <p:spPr>
          <a:xfrm>
            <a:off x="1270386" y="2538387"/>
            <a:ext cx="508313" cy="504586"/>
          </a:xfrm>
          <a:prstGeom prst="rect">
            <a:avLst/>
          </a:prstGeom>
        </p:spPr>
      </p:pic>
      <p:pic>
        <p:nvPicPr>
          <p:cNvPr id="212" name="Picture 21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F8103CFE-4913-3AE2-0EA7-3B8A9410C8FB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5155" t="35025" r="36252" b="35494"/>
          <a:stretch/>
        </p:blipFill>
        <p:spPr>
          <a:xfrm>
            <a:off x="775266" y="2537235"/>
            <a:ext cx="508314" cy="506890"/>
          </a:xfrm>
          <a:prstGeom prst="rect">
            <a:avLst/>
          </a:prstGeom>
        </p:spPr>
      </p:pic>
      <p:pic>
        <p:nvPicPr>
          <p:cNvPr id="213" name="Picture 21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72A4835C-D43F-F756-3AB5-9501167DCC16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6220" t="34774" r="35188" b="35971"/>
          <a:stretch/>
        </p:blipFill>
        <p:spPr>
          <a:xfrm>
            <a:off x="280148" y="2539192"/>
            <a:ext cx="508312" cy="502977"/>
          </a:xfrm>
          <a:prstGeom prst="rect">
            <a:avLst/>
          </a:prstGeom>
        </p:spPr>
      </p:pic>
      <p:pic>
        <p:nvPicPr>
          <p:cNvPr id="214" name="Picture 213" descr="A number in a circle&#10;&#10;Description automatically generated">
            <a:extLst>
              <a:ext uri="{FF2B5EF4-FFF2-40B4-BE49-F238E27FC236}">
                <a16:creationId xmlns:a16="http://schemas.microsoft.com/office/drawing/2014/main" id="{442A35C9-02B2-75DA-F3F4-53772A090C0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5827" t="34315" r="35713" b="36203"/>
          <a:stretch/>
        </p:blipFill>
        <p:spPr>
          <a:xfrm>
            <a:off x="2259202" y="2537236"/>
            <a:ext cx="506904" cy="506889"/>
          </a:xfrm>
          <a:prstGeom prst="rect">
            <a:avLst/>
          </a:prstGeom>
        </p:spPr>
      </p:pic>
      <p:pic>
        <p:nvPicPr>
          <p:cNvPr id="215" name="Picture 214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2F152F6-AA39-99C0-89C2-0E5CAD16BD3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99571" y="2499080"/>
            <a:ext cx="597927" cy="583200"/>
          </a:xfrm>
          <a:prstGeom prst="rect">
            <a:avLst/>
          </a:prstGeom>
        </p:spPr>
      </p:pic>
      <p:pic>
        <p:nvPicPr>
          <p:cNvPr id="216" name="Picture 215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6D192BC2-5C4A-6BF2-7FF5-BA52BEBCFCE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92023" y="2498293"/>
            <a:ext cx="599542" cy="584775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9BCFDABD-3A35-0DB8-EB22-F72F1C1347B0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554691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CC308F21-D01D-F781-76EC-55879B33EF35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4EAE7FF4-19C6-5395-C2B8-79B78D770600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F3718C5C-1F73-D103-DAF0-B66010331477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BE11D747-CEFA-7923-ED06-79A04D49933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50E9FD6A-4D38-019F-6674-302A0905965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FCF6918B-A847-CA9C-1AE6-CE85CB2355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D2DE4C4A-7DA8-98B5-E88F-7628975C65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5B212C9-D637-3B43-AD18-18CDE997B5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EF68A28D-3570-CC4E-035B-17E65B7113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44B3F8D-74BE-EE4D-7F11-1DD8EE7660D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2FA6094B-87A3-4D73-BA7F-E9FECBF057A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2AD716B5-69B9-CA91-D2D4-425B4DCB29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739F3856-232A-74DC-90C7-C85AEF620D2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3E2AD069-380C-BDAB-45A9-1F7255A8809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D3E3D6C9-BCF8-0F3F-CD23-83BF8275C42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5AA69691-2087-1C11-584E-F6BE9A3A6CB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AD05B6A1-97EA-B357-E409-47D1F603733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C8B16C8-C441-F75C-8505-EA478611082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64B776C-9EE4-59EA-F11D-3DAD34E47E7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A1AD4B35-E48D-58D4-0F94-7650557983FE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1E55173E-349C-BCDA-7F43-F9C7977313B4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B74C0B15-51ED-6BFC-71DB-595970099AE8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CC9AD913-ACD3-3843-B506-678F5037587A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B215E7B0-754A-707A-3008-E6AAB440AE4C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E58B04F-9EC0-D7C0-36B6-671A428F75A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76B56AD3-93F1-799D-281B-490D845D834C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532244D5-6E0F-F496-0222-AB49B1FD3F6A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B782D9FD-0330-CC1B-A627-E93437AD47C5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134ED381-5A0C-94F3-1801-ADF5C51A4CC9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5D8F8FE9-CA46-8A59-2A51-8E72A417FCE0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8EF3185-B3EB-C59A-2EB2-8E5B0224D85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6C53523-3AE7-653E-1C4A-F7132CAC322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1EABD61-D0DF-A846-E795-8186FB87095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8558D9B-435F-C329-E2C1-3DB2D4370C9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6946B09F-8BD4-D0E6-C9EC-B42D1B090A0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AE7D4A5B-0C55-A502-C581-1A9DD8EBA8FA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ECA1EC-7043-1A2A-F4D6-35CFF2B3AEDA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C4DBF92-633A-F734-47C5-BEFF15DFBD2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B5D9D302-6F9D-A7A9-AF9F-FA2BD3BB10B5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993C4EDC-BE50-00E6-73B1-05EC7C0E744F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A7D889BB-681A-A9D4-AFF1-698F3C966E5D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BDCE71FF-2D83-9239-9BFC-33530F67C6A1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B2A31EEC-1020-3EB0-11F6-A2883FA4DAF5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ADC53A25-5FCE-97C3-3CA9-3955D9F16089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D1CCB92-4C78-59B2-48AD-AAF7C9C41496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FE45C95F-C2B8-1363-45C5-8DBBC7ADDAAD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E243FCBD-5066-51E6-DB59-F20A66C39A9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79FD1E9D-510A-E0AF-EDE7-BB08B2FCF6F0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F7FDEFE4-C250-4C26-1E99-86092AA3426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EE43EBA9-36FE-31FD-EF86-03A701798EB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1A1C5532-06B7-E5B4-F4BD-1216BF508498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45AAA8CE-6AFE-BB4B-E58E-5A9B1EDAFB1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CA8E983A-A5B2-2E1D-3058-4531E6F1D709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BE372510-F072-39B4-D403-126E0A8D6407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33C1D046-1EA7-D5F7-D8F2-282E936CC104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2455A28B-C7A3-1A73-5B49-9D5A0FADC3D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7AB53289-5957-67E5-36CC-14F163C44A3A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0471E1DC-160A-3221-F7D7-B350E98901FB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DCE8D211-294C-B9B0-0FD8-DD9895B0E180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BF8556E8-3C86-394F-A54D-6E34DA57DCB7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37BE20D0-A2CE-3A28-3D51-0F3B32EF7EF4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49025894-5B1A-37DB-D81C-6BB78EB48698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BD49B1F9-2452-442A-B019-718C926FE81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94C432-9B24-400A-BA1F-41BBCDEF0D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E55D13-9A9E-4038-AC96-3C4337461052}">
  <ds:schemaRefs>
    <ds:schemaRef ds:uri="http://schemas.openxmlformats.org/package/2006/metadata/core-properties"/>
    <ds:schemaRef ds:uri="http://purl.org/dc/terms/"/>
    <ds:schemaRef ds:uri="http://purl.org/dc/dcmitype/"/>
    <ds:schemaRef ds:uri="http://purl.org/dc/elements/1.1/"/>
    <ds:schemaRef ds:uri="e9e213f7-a068-4185-ae5b-85aa76b56dbd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1773a752-338d-48d4-aab1-fb5d939e1fa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732</TotalTime>
  <Words>630</Words>
  <Application>Microsoft Office PowerPoint</Application>
  <PresentationFormat>On-screen Show (4:3)</PresentationFormat>
  <Paragraphs>217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Helen Broughton</cp:lastModifiedBy>
  <cp:revision>14</cp:revision>
  <dcterms:created xsi:type="dcterms:W3CDTF">2023-08-02T14:09:38Z</dcterms:created>
  <dcterms:modified xsi:type="dcterms:W3CDTF">2026-01-05T07:57:55Z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