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2216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McDonald" userId="2bc1f89d-0780-48aa-a20e-c48bdb7d5d2a" providerId="ADAL" clId="{368CAA85-49A0-4F9F-9527-A8503711AD06}"/>
    <pc:docChg chg="modSld">
      <pc:chgData name="Katie McDonald" userId="2bc1f89d-0780-48aa-a20e-c48bdb7d5d2a" providerId="ADAL" clId="{368CAA85-49A0-4F9F-9527-A8503711AD06}" dt="2024-01-04T13:02:15.532" v="10" actId="20577"/>
      <pc:docMkLst>
        <pc:docMk/>
      </pc:docMkLst>
      <pc:sldChg chg="modSp mod">
        <pc:chgData name="Katie McDonald" userId="2bc1f89d-0780-48aa-a20e-c48bdb7d5d2a" providerId="ADAL" clId="{368CAA85-49A0-4F9F-9527-A8503711AD06}" dt="2024-01-04T13:02:15.532" v="10" actId="20577"/>
        <pc:sldMkLst>
          <pc:docMk/>
          <pc:sldMk cId="1269995278" sldId="256"/>
        </pc:sldMkLst>
        <pc:graphicFrameChg chg="modGraphic">
          <ac:chgData name="Katie McDonald" userId="2bc1f89d-0780-48aa-a20e-c48bdb7d5d2a" providerId="ADAL" clId="{368CAA85-49A0-4F9F-9527-A8503711AD06}" dt="2024-01-04T13:02:15.532" v="10" actId="20577"/>
          <ac:graphicFrameMkLst>
            <pc:docMk/>
            <pc:sldMk cId="1269995278" sldId="256"/>
            <ac:graphicFrameMk id="4" creationId="{BFB1F360-499C-46B6-A8F5-1D79D076142C}"/>
          </ac:graphicFrameMkLst>
        </pc:graphicFrameChg>
      </pc:sldChg>
    </pc:docChg>
  </pc:docChgLst>
  <pc:docChgLst>
    <pc:chgData name="Katie McDonald" userId="2bc1f89d-0780-48aa-a20e-c48bdb7d5d2a" providerId="ADAL" clId="{54F88FAB-5FD2-43F5-838F-779201C16857}"/>
    <pc:docChg chg="custSel modSld">
      <pc:chgData name="Katie McDonald" userId="2bc1f89d-0780-48aa-a20e-c48bdb7d5d2a" providerId="ADAL" clId="{54F88FAB-5FD2-43F5-838F-779201C16857}" dt="2023-12-17T21:06:12.954" v="1327" actId="1076"/>
      <pc:docMkLst>
        <pc:docMk/>
      </pc:docMkLst>
      <pc:sldChg chg="addSp delSp modSp mod">
        <pc:chgData name="Katie McDonald" userId="2bc1f89d-0780-48aa-a20e-c48bdb7d5d2a" providerId="ADAL" clId="{54F88FAB-5FD2-43F5-838F-779201C16857}" dt="2023-12-17T21:06:12.954" v="1327" actId="1076"/>
        <pc:sldMkLst>
          <pc:docMk/>
          <pc:sldMk cId="1269995278" sldId="256"/>
        </pc:sldMkLst>
        <pc:spChg chg="mod">
          <ac:chgData name="Katie McDonald" userId="2bc1f89d-0780-48aa-a20e-c48bdb7d5d2a" providerId="ADAL" clId="{54F88FAB-5FD2-43F5-838F-779201C16857}" dt="2023-12-17T21:06:12.954" v="1327" actId="1076"/>
          <ac:spMkLst>
            <pc:docMk/>
            <pc:sldMk cId="1269995278" sldId="256"/>
            <ac:spMk id="5" creationId="{E29873B6-BC41-4421-9313-2CCD777754AE}"/>
          </ac:spMkLst>
        </pc:spChg>
        <pc:graphicFrameChg chg="mod modGraphic">
          <ac:chgData name="Katie McDonald" userId="2bc1f89d-0780-48aa-a20e-c48bdb7d5d2a" providerId="ADAL" clId="{54F88FAB-5FD2-43F5-838F-779201C16857}" dt="2023-12-17T21:01:49.978" v="1308" actId="20577"/>
          <ac:graphicFrameMkLst>
            <pc:docMk/>
            <pc:sldMk cId="1269995278" sldId="256"/>
            <ac:graphicFrameMk id="4" creationId="{BFB1F360-499C-46B6-A8F5-1D79D076142C}"/>
          </ac:graphicFrameMkLst>
        </pc:graphicFrameChg>
        <pc:picChg chg="add mod">
          <ac:chgData name="Katie McDonald" userId="2bc1f89d-0780-48aa-a20e-c48bdb7d5d2a" providerId="ADAL" clId="{54F88FAB-5FD2-43F5-838F-779201C16857}" dt="2023-12-17T20:57:17.646" v="1047" actId="1076"/>
          <ac:picMkLst>
            <pc:docMk/>
            <pc:sldMk cId="1269995278" sldId="256"/>
            <ac:picMk id="15" creationId="{83BB15DA-3796-42F8-BC36-6206111E90DD}"/>
          </ac:picMkLst>
        </pc:picChg>
        <pc:picChg chg="add mod">
          <ac:chgData name="Katie McDonald" userId="2bc1f89d-0780-48aa-a20e-c48bdb7d5d2a" providerId="ADAL" clId="{54F88FAB-5FD2-43F5-838F-779201C16857}" dt="2023-12-17T20:59:07.743" v="1102" actId="14100"/>
          <ac:picMkLst>
            <pc:docMk/>
            <pc:sldMk cId="1269995278" sldId="256"/>
            <ac:picMk id="17" creationId="{67926730-5FDC-4573-812D-CEE173C9FFBF}"/>
          </ac:picMkLst>
        </pc:picChg>
        <pc:picChg chg="add del mod modCrop">
          <ac:chgData name="Katie McDonald" userId="2bc1f89d-0780-48aa-a20e-c48bdb7d5d2a" providerId="ADAL" clId="{54F88FAB-5FD2-43F5-838F-779201C16857}" dt="2023-12-17T21:00:43.500" v="1227" actId="21"/>
          <ac:picMkLst>
            <pc:docMk/>
            <pc:sldMk cId="1269995278" sldId="256"/>
            <ac:picMk id="19" creationId="{A495D124-1D2A-4BAE-B442-336FC1A1F618}"/>
          </ac:picMkLst>
        </pc:picChg>
        <pc:picChg chg="add mod">
          <ac:chgData name="Katie McDonald" userId="2bc1f89d-0780-48aa-a20e-c48bdb7d5d2a" providerId="ADAL" clId="{54F88FAB-5FD2-43F5-838F-779201C16857}" dt="2023-12-17T21:05:10.441" v="1318" actId="1076"/>
          <ac:picMkLst>
            <pc:docMk/>
            <pc:sldMk cId="1269995278" sldId="256"/>
            <ac:picMk id="21" creationId="{D5CAACEC-F154-4C46-86F0-AC8D4ACEE6C6}"/>
          </ac:picMkLst>
        </pc:picChg>
        <pc:picChg chg="add mod">
          <ac:chgData name="Katie McDonald" userId="2bc1f89d-0780-48aa-a20e-c48bdb7d5d2a" providerId="ADAL" clId="{54F88FAB-5FD2-43F5-838F-779201C16857}" dt="2023-12-17T21:06:03.130" v="1326" actId="1076"/>
          <ac:picMkLst>
            <pc:docMk/>
            <pc:sldMk cId="1269995278" sldId="256"/>
            <ac:picMk id="23" creationId="{19CBEDD5-028A-40DC-951E-83F6D7989729}"/>
          </ac:picMkLst>
        </pc:picChg>
      </pc:sldChg>
    </pc:docChg>
  </pc:docChgLst>
  <pc:docChgLst>
    <pc:chgData name="Katie McDonald" userId="2bc1f89d-0780-48aa-a20e-c48bdb7d5d2a" providerId="ADAL" clId="{791A2344-E9F8-4AA1-A15F-4255B6FFA834}"/>
    <pc:docChg chg="modSld">
      <pc:chgData name="Katie McDonald" userId="2bc1f89d-0780-48aa-a20e-c48bdb7d5d2a" providerId="ADAL" clId="{791A2344-E9F8-4AA1-A15F-4255B6FFA834}" dt="2024-09-03T11:53:18.081" v="29" actId="404"/>
      <pc:docMkLst>
        <pc:docMk/>
      </pc:docMkLst>
      <pc:sldChg chg="modSp mod">
        <pc:chgData name="Katie McDonald" userId="2bc1f89d-0780-48aa-a20e-c48bdb7d5d2a" providerId="ADAL" clId="{791A2344-E9F8-4AA1-A15F-4255B6FFA834}" dt="2024-09-03T11:53:18.081" v="29" actId="404"/>
        <pc:sldMkLst>
          <pc:docMk/>
          <pc:sldMk cId="1269995278" sldId="256"/>
        </pc:sldMkLst>
        <pc:spChg chg="mod">
          <ac:chgData name="Katie McDonald" userId="2bc1f89d-0780-48aa-a20e-c48bdb7d5d2a" providerId="ADAL" clId="{791A2344-E9F8-4AA1-A15F-4255B6FFA834}" dt="2024-09-03T11:53:18.081" v="29" actId="404"/>
          <ac:spMkLst>
            <pc:docMk/>
            <pc:sldMk cId="1269995278" sldId="256"/>
            <ac:spMk id="5" creationId="{E29873B6-BC41-4421-9313-2CCD777754AE}"/>
          </ac:spMkLst>
        </pc:spChg>
        <pc:graphicFrameChg chg="modGraphic">
          <ac:chgData name="Katie McDonald" userId="2bc1f89d-0780-48aa-a20e-c48bdb7d5d2a" providerId="ADAL" clId="{791A2344-E9F8-4AA1-A15F-4255B6FFA834}" dt="2024-08-20T16:20:10.526" v="27" actId="20577"/>
          <ac:graphicFrameMkLst>
            <pc:docMk/>
            <pc:sldMk cId="1269995278" sldId="256"/>
            <ac:graphicFrameMk id="4" creationId="{BFB1F360-499C-46B6-A8F5-1D79D076142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635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43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00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22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814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966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665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21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946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751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56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8CDD4-829D-43E7-8D7A-09B78E6DB4C7}" type="datetimeFigureOut">
              <a:rPr lang="en-GB" smtClean="0"/>
              <a:t>03/09/2024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95005-6AD2-4B81-B967-78C86F6871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90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s://www.bbc.co.uk/bitesize/topics/zj44jxs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FB1F360-499C-46B6-A8F5-1D79D07614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99055"/>
              </p:ext>
            </p:extLst>
          </p:nvPr>
        </p:nvGraphicFramePr>
        <p:xfrm>
          <a:off x="261257" y="681256"/>
          <a:ext cx="6288832" cy="89101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64871"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Papyrus" panose="03070502060502030205" pitchFamily="66" charset="0"/>
                        </a:rPr>
                        <a:t>Welcome </a:t>
                      </a:r>
                      <a:r>
                        <a:rPr lang="en-GB" sz="1200">
                          <a:latin typeface="Papyrus" panose="03070502060502030205" pitchFamily="66" charset="0"/>
                        </a:rPr>
                        <a:t>to year 6 .</a:t>
                      </a:r>
                      <a:r>
                        <a:rPr lang="en-GB" sz="1200" baseline="0" dirty="0">
                          <a:latin typeface="Papyrus" panose="03070502060502030205" pitchFamily="66" charset="0"/>
                          <a:sym typeface="Wingdings" panose="05000000000000000000" pitchFamily="2" charset="2"/>
                        </a:rPr>
                        <a:t>I have created some homework ideas, designed to engage the children further in their wider curriculum learning. </a:t>
                      </a:r>
                    </a:p>
                    <a:p>
                      <a:endParaRPr lang="en-GB" sz="1200" baseline="0" dirty="0">
                        <a:latin typeface="Papyrus" panose="03070502060502030205" pitchFamily="66" charset="0"/>
                        <a:sym typeface="Wingdings" panose="05000000000000000000" pitchFamily="2" charset="2"/>
                      </a:endParaRPr>
                    </a:p>
                    <a:p>
                      <a:r>
                        <a:rPr lang="en-GB" sz="1200" baseline="0" dirty="0">
                          <a:latin typeface="Papyrus" panose="03070502060502030205" pitchFamily="66" charset="0"/>
                          <a:sym typeface="Wingdings" panose="05000000000000000000" pitchFamily="2" charset="2"/>
                        </a:rPr>
                        <a:t>I would also like them to take you on this journey with them. However, please do not fear or stress over the homework. I will do my best to provide extra resources if needed but these activities are designed for fun. </a:t>
                      </a:r>
                    </a:p>
                    <a:p>
                      <a:endParaRPr lang="en-GB" sz="1200" baseline="0" dirty="0">
                        <a:latin typeface="Papyrus" panose="03070502060502030205" pitchFamily="66" charset="0"/>
                        <a:sym typeface="Wingdings" panose="05000000000000000000" pitchFamily="2" charset="2"/>
                      </a:endParaRPr>
                    </a:p>
                    <a:p>
                      <a:r>
                        <a:rPr lang="en-GB" sz="1200" baseline="0" dirty="0">
                          <a:latin typeface="Papyrus" panose="03070502060502030205" pitchFamily="66" charset="0"/>
                          <a:sym typeface="Wingdings" panose="05000000000000000000" pitchFamily="2" charset="2"/>
                        </a:rPr>
                        <a:t>Each child must complete at least 3 of the homework’s this half term. The sooner they are done, the nicer the class display will look. However there is no formal deadline. </a:t>
                      </a:r>
                    </a:p>
                    <a:p>
                      <a:r>
                        <a:rPr lang="en-GB" sz="1200" baseline="0" dirty="0">
                          <a:latin typeface="Papyrus" panose="03070502060502030205" pitchFamily="66" charset="0"/>
                          <a:sym typeface="Wingdings" panose="05000000000000000000" pitchFamily="2" charset="2"/>
                        </a:rPr>
                        <a:t>If your child would like to do more than three the sky is the limit. </a:t>
                      </a:r>
                    </a:p>
                    <a:p>
                      <a:r>
                        <a:rPr lang="en-GB" sz="1200" baseline="0" dirty="0">
                          <a:latin typeface="Papyrus" panose="03070502060502030205" pitchFamily="66" charset="0"/>
                          <a:sym typeface="Wingdings" panose="05000000000000000000" pitchFamily="2" charset="2"/>
                        </a:rPr>
                        <a:t>I am looking for high quality year 6 pieces of work that we would be proud to display. </a:t>
                      </a:r>
                      <a:endParaRPr lang="en-GB" sz="1200" dirty="0">
                        <a:latin typeface="Papyrus" panose="03070502060502030205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SassoonInfant" panose="000004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4871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Papyrus" panose="03070502060502030205" pitchFamily="66" charset="0"/>
                        </a:rPr>
                        <a:t>SCIENCE</a:t>
                      </a:r>
                      <a:r>
                        <a:rPr lang="en-US" sz="1200" dirty="0">
                          <a:latin typeface="Papyrus" panose="03070502060502030205" pitchFamily="66" charset="0"/>
                        </a:rPr>
                        <a:t>: </a:t>
                      </a:r>
                    </a:p>
                    <a:p>
                      <a:endParaRPr lang="en-US" sz="1200" dirty="0">
                        <a:latin typeface="Papyrus" panose="03070502060502030205" pitchFamily="66" charset="0"/>
                      </a:endParaRPr>
                    </a:p>
                    <a:p>
                      <a:r>
                        <a:rPr lang="en-US" sz="1200" dirty="0">
                          <a:latin typeface="Papyrus" panose="03070502060502030205" pitchFamily="66" charset="0"/>
                        </a:rPr>
                        <a:t>Make a safety poster with details around how we stay safe around electricity. You should include information on conductors and insulators.</a:t>
                      </a:r>
                    </a:p>
                    <a:p>
                      <a:r>
                        <a:rPr lang="en-US" sz="1200" dirty="0">
                          <a:latin typeface="Papyrus" panose="03070502060502030205" pitchFamily="66" charset="0"/>
                        </a:rPr>
                        <a:t>The BBC Bitesize link has some great information and videos you could use to help you. You could even design a poster on Google Classroom if you wish.  </a:t>
                      </a:r>
                      <a:r>
                        <a:rPr lang="en-US" sz="1200" dirty="0">
                          <a:latin typeface="Papyrus" panose="03070502060502030205" pitchFamily="66" charset="0"/>
                          <a:hlinkClick r:id="rId2"/>
                        </a:rPr>
                        <a:t>https://www.bbc.co.uk/bitesize/topics/zj44jxs</a:t>
                      </a:r>
                      <a:r>
                        <a:rPr lang="en-US" sz="1200" dirty="0">
                          <a:latin typeface="Papyrus" panose="03070502060502030205" pitchFamily="66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Papyrus" panose="03070502060502030205" pitchFamily="66" charset="0"/>
                        </a:rPr>
                        <a:t>HISTORY:</a:t>
                      </a:r>
                    </a:p>
                    <a:p>
                      <a:r>
                        <a:rPr lang="en-US" sz="1200" b="0" dirty="0">
                          <a:latin typeface="Papyrus" panose="03070502060502030205" pitchFamily="66" charset="0"/>
                        </a:rPr>
                        <a:t>WWII research the Battle of Britain and present your findings however you like: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latin typeface="Papyrus" panose="03070502060502030205" pitchFamily="66" charset="0"/>
                        </a:rPr>
                        <a:t>Fact file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latin typeface="Papyrus" panose="03070502060502030205" pitchFamily="66" charset="0"/>
                        </a:rPr>
                        <a:t>Poster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 err="1">
                          <a:latin typeface="Papyrus" panose="03070502060502030205" pitchFamily="66" charset="0"/>
                        </a:rPr>
                        <a:t>Powerpoint</a:t>
                      </a:r>
                      <a:r>
                        <a:rPr lang="en-US" sz="1200" b="0" dirty="0">
                          <a:latin typeface="Papyrus" panose="03070502060502030205" pitchFamily="66" charset="0"/>
                        </a:rPr>
                        <a:t> presentation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latin typeface="Papyrus" panose="03070502060502030205" pitchFamily="66" charset="0"/>
                        </a:rPr>
                        <a:t>Video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latin typeface="Papyrus" panose="03070502060502030205" pitchFamily="66" charset="0"/>
                        </a:rPr>
                        <a:t>Newspaper report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dirty="0">
                          <a:latin typeface="Papyrus" panose="03070502060502030205" pitchFamily="66" charset="0"/>
                        </a:rPr>
                        <a:t>The list is endless. </a:t>
                      </a:r>
                    </a:p>
                    <a:p>
                      <a:endParaRPr lang="en-US" sz="1200" b="0" dirty="0">
                        <a:latin typeface="Papyrus" panose="03070502060502030205" pitchFamily="66" charset="0"/>
                      </a:endParaRPr>
                    </a:p>
                    <a:p>
                      <a:r>
                        <a:rPr lang="en-US" sz="1200" b="0" dirty="0">
                          <a:latin typeface="Papyrus" panose="03070502060502030205" pitchFamily="66" charset="0"/>
                        </a:rPr>
                        <a:t>Consider why this battle is a significant part of British history.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439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Papyrus" panose="03070502060502030205" pitchFamily="66" charset="0"/>
                        </a:rPr>
                        <a:t> </a:t>
                      </a:r>
                      <a:r>
                        <a:rPr lang="en-US" sz="1200" b="1" dirty="0">
                          <a:latin typeface="Papyrus" panose="03070502060502030205" pitchFamily="66" charset="0"/>
                        </a:rPr>
                        <a:t>ART:</a:t>
                      </a:r>
                    </a:p>
                    <a:p>
                      <a:r>
                        <a:rPr lang="en-US" sz="1200" dirty="0">
                          <a:latin typeface="Papyrus" panose="03070502060502030205" pitchFamily="66" charset="0"/>
                        </a:rPr>
                        <a:t>Create your own pieces of art work to represent the Blitz.</a:t>
                      </a:r>
                    </a:p>
                    <a:p>
                      <a:endParaRPr lang="en-US" sz="1200" dirty="0">
                        <a:latin typeface="Papyrus" panose="03070502060502030205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Papyrus" panose="03070502060502030205" pitchFamily="66" charset="0"/>
                        </a:rPr>
                        <a:t>WRITING: </a:t>
                      </a:r>
                    </a:p>
                    <a:p>
                      <a:r>
                        <a:rPr lang="en-US" sz="1200" b="0" dirty="0">
                          <a:latin typeface="Papyrus" panose="03070502060502030205" pitchFamily="66" charset="0"/>
                        </a:rPr>
                        <a:t>Create double page spreads on WWII. </a:t>
                      </a:r>
                    </a:p>
                    <a:p>
                      <a:r>
                        <a:rPr lang="en-US" sz="1200" b="0" dirty="0">
                          <a:latin typeface="Papyrus" panose="03070502060502030205" pitchFamily="66" charset="0"/>
                        </a:rPr>
                        <a:t>You could chose the part you want to research or give me an overview of one aspect. </a:t>
                      </a:r>
                    </a:p>
                    <a:p>
                      <a:r>
                        <a:rPr lang="en-US" sz="1200" b="0" dirty="0">
                          <a:latin typeface="Papyrus" panose="03070502060502030205" pitchFamily="66" charset="0"/>
                        </a:rPr>
                        <a:t>It should be an information text.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4871"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Papyrus" panose="03070502060502030205" pitchFamily="66" charset="0"/>
                        </a:rPr>
                        <a:t>OTHER IDEAS: </a:t>
                      </a:r>
                    </a:p>
                    <a:p>
                      <a:r>
                        <a:rPr lang="en-US" sz="1200" b="0" dirty="0">
                          <a:latin typeface="Papyrus" panose="03070502060502030205" pitchFamily="66" charset="0"/>
                        </a:rPr>
                        <a:t>Choose from: </a:t>
                      </a:r>
                    </a:p>
                    <a:p>
                      <a:endParaRPr lang="en-US" sz="1200" b="1" dirty="0">
                        <a:latin typeface="Papyrus" panose="03070502060502030205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="1" dirty="0">
                          <a:latin typeface="Papyrus" panose="03070502060502030205" pitchFamily="66" charset="0"/>
                        </a:rPr>
                        <a:t>GEOGRAPHY:</a:t>
                      </a:r>
                    </a:p>
                    <a:p>
                      <a:r>
                        <a:rPr lang="en-US" sz="1200" dirty="0">
                          <a:latin typeface="Papyrus" panose="03070502060502030205" pitchFamily="66" charset="0"/>
                        </a:rPr>
                        <a:t>Draw or trace a map of the world and mark countries which were allied forces or Axis forces- use a key. </a:t>
                      </a:r>
                      <a:endParaRPr lang="en-GB" sz="1200" dirty="0">
                        <a:latin typeface="Papyrus" panose="03070502060502030205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E29873B6-BC41-4421-9313-2CCD777754AE}"/>
              </a:ext>
            </a:extLst>
          </p:cNvPr>
          <p:cNvSpPr/>
          <p:nvPr/>
        </p:nvSpPr>
        <p:spPr>
          <a:xfrm>
            <a:off x="-357581" y="96481"/>
            <a:ext cx="741093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atmilk" pitchFamily="2" charset="0"/>
              </a:rPr>
              <a:t>Autumn Wider curriculum Homework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A83F25-0472-430D-B042-4ACF06925A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4894" cy="5182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3CDD71-6D65-4A90-A523-2655367C6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642" y="0"/>
            <a:ext cx="624894" cy="5182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3BB15DA-3796-42F8-BC36-6206111E90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229" y="5921889"/>
            <a:ext cx="1733384" cy="132373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7926730-5FDC-4573-812D-CEE173C9FF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379" y="7898143"/>
            <a:ext cx="2111234" cy="163802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5CAACEC-F154-4C46-86F0-AC8D4ACEE6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86809" y="8374800"/>
            <a:ext cx="1429247" cy="116136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9CBEDD5-028A-40DC-951E-83F6D79897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39102" y="6084257"/>
            <a:ext cx="1733384" cy="130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9952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333</Words>
  <Application>Microsoft Office PowerPoint</Application>
  <PresentationFormat>A4 Paper (210x297 mm)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Oatmilk</vt:lpstr>
      <vt:lpstr>Papyrus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McDonald</dc:creator>
  <cp:lastModifiedBy>Katie McDonald</cp:lastModifiedBy>
  <cp:revision>2</cp:revision>
  <cp:lastPrinted>2024-09-03T11:54:01Z</cp:lastPrinted>
  <dcterms:created xsi:type="dcterms:W3CDTF">2023-12-17T20:17:04Z</dcterms:created>
  <dcterms:modified xsi:type="dcterms:W3CDTF">2024-09-03T11:56:47Z</dcterms:modified>
</cp:coreProperties>
</file>