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90" r:id="rId10"/>
    <p:sldId id="291" r:id="rId11"/>
    <p:sldId id="292" r:id="rId12"/>
    <p:sldId id="258" r:id="rId13"/>
    <p:sldId id="293" r:id="rId14"/>
    <p:sldId id="294" r:id="rId15"/>
    <p:sldId id="295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265" r:id="rId24"/>
    <p:sldId id="259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060410-8DE8-47EB-B16C-A1C911165798}" v="1" dt="2024-07-30T09:23:04.5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14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itlin Bottomley" userId="7c5710b5-dfd4-4de5-8496-3de8b39061b7" providerId="ADAL" clId="{1D060410-8DE8-47EB-B16C-A1C911165798}"/>
    <pc:docChg chg="delSld">
      <pc:chgData name="Caitlin Bottomley" userId="7c5710b5-dfd4-4de5-8496-3de8b39061b7" providerId="ADAL" clId="{1D060410-8DE8-47EB-B16C-A1C911165798}" dt="2024-07-30T09:22:54.204" v="0" actId="47"/>
      <pc:docMkLst>
        <pc:docMk/>
      </pc:docMkLst>
      <pc:sldChg chg="del">
        <pc:chgData name="Caitlin Bottomley" userId="7c5710b5-dfd4-4de5-8496-3de8b39061b7" providerId="ADAL" clId="{1D060410-8DE8-47EB-B16C-A1C911165798}" dt="2024-07-30T09:22:54.204" v="0" actId="47"/>
        <pc:sldMkLst>
          <pc:docMk/>
          <pc:sldMk cId="222685614" sldId="262"/>
        </pc:sldMkLst>
      </pc:sldChg>
      <pc:sldChg chg="del">
        <pc:chgData name="Caitlin Bottomley" userId="7c5710b5-dfd4-4de5-8496-3de8b39061b7" providerId="ADAL" clId="{1D060410-8DE8-47EB-B16C-A1C911165798}" dt="2024-07-30T09:22:54.204" v="0" actId="47"/>
        <pc:sldMkLst>
          <pc:docMk/>
          <pc:sldMk cId="2873217930" sldId="263"/>
        </pc:sldMkLst>
      </pc:sldChg>
      <pc:sldChg chg="del">
        <pc:chgData name="Caitlin Bottomley" userId="7c5710b5-dfd4-4de5-8496-3de8b39061b7" providerId="ADAL" clId="{1D060410-8DE8-47EB-B16C-A1C911165798}" dt="2024-07-30T09:22:54.204" v="0" actId="47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46.png"/><Relationship Id="rId7" Type="http://schemas.openxmlformats.org/officeDocument/2006/relationships/image" Target="../media/image54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3.png"/><Relationship Id="rId5" Type="http://schemas.openxmlformats.org/officeDocument/2006/relationships/image" Target="../media/image50.png"/><Relationship Id="rId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0.png"/><Relationship Id="rId7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6.png"/><Relationship Id="rId5" Type="http://schemas.openxmlformats.org/officeDocument/2006/relationships/image" Target="../media/image59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61.png"/><Relationship Id="rId7" Type="http://schemas.openxmlformats.org/officeDocument/2006/relationships/image" Target="../media/image62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8.png"/><Relationship Id="rId5" Type="http://schemas.openxmlformats.org/officeDocument/2006/relationships/image" Target="../media/image45.png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63.png"/><Relationship Id="rId7" Type="http://schemas.openxmlformats.org/officeDocument/2006/relationships/image" Target="../media/image48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5.png"/><Relationship Id="rId5" Type="http://schemas.openxmlformats.org/officeDocument/2006/relationships/image" Target="../media/image46.png"/><Relationship Id="rId4" Type="http://schemas.openxmlformats.org/officeDocument/2006/relationships/image" Target="../media/image62.png"/><Relationship Id="rId9" Type="http://schemas.openxmlformats.org/officeDocument/2006/relationships/image" Target="../media/image6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6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0.png"/><Relationship Id="rId4" Type="http://schemas.openxmlformats.org/officeDocument/2006/relationships/image" Target="../media/image7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BDDB44-53C5-4FEB-F058-67DAC3279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44" y="1737213"/>
            <a:ext cx="8937511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3001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A8B6130-EF28-E990-4A4A-6AA2EFB9F8FE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A8B6130-EF28-E990-4A4A-6AA2EFB9F8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2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6103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5DAC08B-45A4-8164-DA84-09E3259CB34B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5DAC08B-45A4-8164-DA84-09E3259CB3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2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4135E632-F692-A616-78EF-6E35C871C066}"/>
              </a:ext>
            </a:extLst>
          </p:cNvPr>
          <p:cNvSpPr txBox="1"/>
          <p:nvPr/>
        </p:nvSpPr>
        <p:spPr>
          <a:xfrm>
            <a:off x="4430268" y="33477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30725F-E39D-12AA-D97A-2ECEA6309610}"/>
              </a:ext>
            </a:extLst>
          </p:cNvPr>
          <p:cNvSpPr txBox="1"/>
          <p:nvPr/>
        </p:nvSpPr>
        <p:spPr>
          <a:xfrm>
            <a:off x="2488472" y="1599113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460264-4D32-0C0D-600E-B6CD407A6698}"/>
              </a:ext>
            </a:extLst>
          </p:cNvPr>
          <p:cNvSpPr txBox="1"/>
          <p:nvPr/>
        </p:nvSpPr>
        <p:spPr>
          <a:xfrm>
            <a:off x="2684415" y="2924734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2901DC-B8F6-3C61-5D29-87526607B84D}"/>
              </a:ext>
            </a:extLst>
          </p:cNvPr>
          <p:cNvSpPr txBox="1"/>
          <p:nvPr/>
        </p:nvSpPr>
        <p:spPr>
          <a:xfrm>
            <a:off x="2592974" y="4155969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1,600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1B1DC7A-62AB-A792-C673-C7FB4DC660E8}"/>
                  </a:ext>
                </a:extLst>
              </p:cNvPr>
              <p:cNvSpPr txBox="1"/>
              <p:nvPr/>
            </p:nvSpPr>
            <p:spPr>
              <a:xfrm>
                <a:off x="1076480" y="4622397"/>
                <a:ext cx="27506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1B1DC7A-62AB-A792-C673-C7FB4DC660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6480" y="4622397"/>
                <a:ext cx="2750687" cy="523220"/>
              </a:xfrm>
              <a:prstGeom prst="rect">
                <a:avLst/>
              </a:prstGeom>
              <a:blipFill>
                <a:blip r:embed="rId3"/>
                <a:stretch>
                  <a:fillRect l="-46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6187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081153-EDAE-0B66-762E-8A846710E626}"/>
              </a:ext>
            </a:extLst>
          </p:cNvPr>
          <p:cNvSpPr txBox="1"/>
          <p:nvPr/>
        </p:nvSpPr>
        <p:spPr>
          <a:xfrm>
            <a:off x="667513" y="239826"/>
            <a:ext cx="76287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sentences to describe the multiplication.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33DF317-5C9C-43EE-3D70-7833B7C901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543550"/>
              </p:ext>
            </p:extLst>
          </p:nvPr>
        </p:nvGraphicFramePr>
        <p:xfrm>
          <a:off x="1990833" y="1135983"/>
          <a:ext cx="5185016" cy="2443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</a:tbl>
          </a:graphicData>
        </a:graphic>
      </p:graphicFrame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4C0962F9-E956-17BE-20A2-FA3BA1FDB3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850" y="1831713"/>
            <a:ext cx="410901" cy="402764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6E5D2B4C-D191-6AD2-BD25-BF58D212A9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4894" y="1831713"/>
            <a:ext cx="410901" cy="402764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A91E1F8E-BCE9-402E-963F-99BA7B0933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9390" y="1831713"/>
            <a:ext cx="410901" cy="402764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57149AC-41EF-44D5-3ED2-E08E266DD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4162" y="1831713"/>
            <a:ext cx="410901" cy="402764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6291EE89-5E99-24A2-2B9B-D9A4A57E70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4532" y="1831713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FE019720-D4C7-ECBE-28A7-4D20C95770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7503" y="1841823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E40C0B40-B71A-6F5D-0A71-50E3DD7C5D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9916" y="1841823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9C7561F4-6F40-476F-1AF4-576A8E6E16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8942" y="1841823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BF3E4549-9629-AFF2-545E-2EE6AF9330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9978" y="1841823"/>
            <a:ext cx="410901" cy="402764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73463B34-C659-1AA7-73B3-70969613D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850" y="2766483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B9D7FFAA-BB1C-86B9-73C7-40BABA00B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4894" y="2766483"/>
            <a:ext cx="410901" cy="402764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0BA724D6-3F6F-A2CC-5583-85B884DD38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9390" y="2766483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6056609-63C7-B705-D5DD-109B8AB9B0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4162" y="2766483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2EF05E20-50E3-51B7-8966-F690E0D457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4532" y="2766483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26DBC10D-6E1D-9DDD-8DF6-EE75282D15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7503" y="2766483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B2646EE2-C1EB-A123-0430-3D927E1B19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9916" y="2766483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320EF5EC-D7BF-DA3D-3E84-F7DB2E0CEE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8942" y="2766483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F005AE24-2000-81E2-FD80-3A885EFC69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9978" y="2766483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CEA9B817-ABB5-B02C-2CEA-85A2890064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5089" y="1841823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B7577D0F-26B2-AF56-4BA8-4895544811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5089" y="2766483"/>
            <a:ext cx="410901" cy="402764"/>
          </a:xfrm>
          <a:prstGeom prst="rect">
            <a:avLst/>
          </a:prstGeom>
        </p:spPr>
      </p:pic>
      <p:pic>
        <p:nvPicPr>
          <p:cNvPr id="24" name="Picture 23" descr="A close up of a logo&#10;&#10;Description automatically generated">
            <a:extLst>
              <a:ext uri="{FF2B5EF4-FFF2-40B4-BE49-F238E27FC236}">
                <a16:creationId xmlns:a16="http://schemas.microsoft.com/office/drawing/2014/main" id="{5FD14FAA-E4DC-91FA-A67F-818C51D9CD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4894" y="2234477"/>
            <a:ext cx="410901" cy="402764"/>
          </a:xfrm>
          <a:prstGeom prst="rect">
            <a:avLst/>
          </a:prstGeom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8F756CD5-AD96-A012-2DD1-DB5C0126D1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4894" y="3169247"/>
            <a:ext cx="410901" cy="40276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1B608EB3-79B6-3A9D-E475-C45DA8B65F04}"/>
              </a:ext>
            </a:extLst>
          </p:cNvPr>
          <p:cNvSpPr txBox="1"/>
          <p:nvPr/>
        </p:nvSpPr>
        <p:spPr>
          <a:xfrm>
            <a:off x="738377" y="3581636"/>
            <a:ext cx="7525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ones altogether.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4F1D2C9-C3E8-2BC3-198E-D06DE43B8ADC}"/>
              </a:ext>
            </a:extLst>
          </p:cNvPr>
          <p:cNvSpPr txBox="1"/>
          <p:nvPr/>
        </p:nvSpPr>
        <p:spPr>
          <a:xfrm>
            <a:off x="738377" y="4107668"/>
            <a:ext cx="7525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tens altogether.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6DDD6F3-F198-7AC1-EEA2-F4F11134A6D7}"/>
              </a:ext>
            </a:extLst>
          </p:cNvPr>
          <p:cNvSpPr txBox="1"/>
          <p:nvPr/>
        </p:nvSpPr>
        <p:spPr>
          <a:xfrm>
            <a:off x="738377" y="4633700"/>
            <a:ext cx="7525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hundreds altogether.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D3A8418-7D94-55C7-1F91-9800AACC0DCB}"/>
              </a:ext>
            </a:extLst>
          </p:cNvPr>
          <p:cNvSpPr txBox="1"/>
          <p:nvPr/>
        </p:nvSpPr>
        <p:spPr>
          <a:xfrm>
            <a:off x="738377" y="5159732"/>
            <a:ext cx="7525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thousands altogether.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54927075-A1BE-9F79-BF80-21E56A4C958B}"/>
                  </a:ext>
                </a:extLst>
              </p:cNvPr>
              <p:cNvSpPr txBox="1"/>
              <p:nvPr/>
            </p:nvSpPr>
            <p:spPr>
              <a:xfrm>
                <a:off x="738377" y="5685766"/>
                <a:ext cx="75255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4,232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_______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54927075-A1BE-9F79-BF80-21E56A4C95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377" y="5685766"/>
                <a:ext cx="7525513" cy="523220"/>
              </a:xfrm>
              <a:prstGeom prst="rect">
                <a:avLst/>
              </a:prstGeom>
              <a:blipFill>
                <a:blip r:embed="rId6"/>
                <a:stretch>
                  <a:fillRect l="-161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91D3AE36-69A2-29AE-00DB-2A67BC9175DA}"/>
              </a:ext>
            </a:extLst>
          </p:cNvPr>
          <p:cNvSpPr txBox="1"/>
          <p:nvPr/>
        </p:nvSpPr>
        <p:spPr>
          <a:xfrm>
            <a:off x="2286000" y="3600972"/>
            <a:ext cx="704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CA456A1-B53E-57B8-2154-81007D19466E}"/>
              </a:ext>
            </a:extLst>
          </p:cNvPr>
          <p:cNvSpPr txBox="1"/>
          <p:nvPr/>
        </p:nvSpPr>
        <p:spPr>
          <a:xfrm>
            <a:off x="2297919" y="4107668"/>
            <a:ext cx="704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6005792-F2A2-0D54-F561-6F5511FBF0BE}"/>
              </a:ext>
            </a:extLst>
          </p:cNvPr>
          <p:cNvSpPr txBox="1"/>
          <p:nvPr/>
        </p:nvSpPr>
        <p:spPr>
          <a:xfrm>
            <a:off x="2297919" y="4636512"/>
            <a:ext cx="704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C816DAF-CD3C-B347-E3FD-0AE9914E3ED7}"/>
              </a:ext>
            </a:extLst>
          </p:cNvPr>
          <p:cNvSpPr txBox="1"/>
          <p:nvPr/>
        </p:nvSpPr>
        <p:spPr>
          <a:xfrm>
            <a:off x="2286000" y="5183038"/>
            <a:ext cx="704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3D3B850-86D4-5EF5-24D5-97368B86BEB4}"/>
              </a:ext>
            </a:extLst>
          </p:cNvPr>
          <p:cNvSpPr txBox="1"/>
          <p:nvPr/>
        </p:nvSpPr>
        <p:spPr>
          <a:xfrm>
            <a:off x="2536825" y="5685766"/>
            <a:ext cx="1176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8,464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784F22E9-0554-3B67-FEE5-F29221A93A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7468" y="5359312"/>
            <a:ext cx="747045" cy="74704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36BFFB51-04EB-1526-7165-BF4E229F9805}"/>
              </a:ext>
            </a:extLst>
          </p:cNvPr>
          <p:cNvSpPr txBox="1"/>
          <p:nvPr/>
        </p:nvSpPr>
        <p:spPr>
          <a:xfrm>
            <a:off x="5680312" y="553043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8" name="Thought Bubble: Cloud 37">
            <a:extLst>
              <a:ext uri="{FF2B5EF4-FFF2-40B4-BE49-F238E27FC236}">
                <a16:creationId xmlns:a16="http://schemas.microsoft.com/office/drawing/2014/main" id="{79659D25-B644-1417-3709-87AC52FAB973}"/>
              </a:ext>
            </a:extLst>
          </p:cNvPr>
          <p:cNvSpPr/>
          <p:nvPr/>
        </p:nvSpPr>
        <p:spPr>
          <a:xfrm>
            <a:off x="1620415" y="3728079"/>
            <a:ext cx="5722939" cy="1600545"/>
          </a:xfrm>
          <a:prstGeom prst="cloudCallout">
            <a:avLst>
              <a:gd name="adj1" fmla="val -35897"/>
              <a:gd name="adj2" fmla="val 69140"/>
            </a:avLst>
          </a:prstGeom>
          <a:solidFill>
            <a:schemeClr val="bg1"/>
          </a:solidFill>
          <a:ln w="3810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How does multiplication link to addition?</a:t>
            </a:r>
          </a:p>
        </p:txBody>
      </p:sp>
    </p:spTree>
    <p:extLst>
      <p:ext uri="{BB962C8B-B14F-4D97-AF65-F5344CB8AC3E}">
        <p14:creationId xmlns:p14="http://schemas.microsoft.com/office/powerpoint/2010/main" val="3888818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1" grpId="0" build="allAtOnce"/>
      <p:bldP spid="34" grpId="0" build="allAtOnce"/>
      <p:bldP spid="37" grpId="0"/>
      <p:bldP spid="37" grpId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A809DDC-AA1B-2CC5-3D39-65BF5BD1FC35}"/>
                  </a:ext>
                </a:extLst>
              </p:cNvPr>
              <p:cNvSpPr txBox="1"/>
              <p:nvPr/>
            </p:nvSpPr>
            <p:spPr>
              <a:xfrm>
                <a:off x="2740175" y="458819"/>
                <a:ext cx="30196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Calculate 3,223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A809DDC-AA1B-2CC5-3D39-65BF5BD1FC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0175" y="458819"/>
                <a:ext cx="3019609" cy="523220"/>
              </a:xfrm>
              <a:prstGeom prst="rect">
                <a:avLst/>
              </a:prstGeom>
              <a:blipFill>
                <a:blip r:embed="rId2"/>
                <a:stretch>
                  <a:fillRect l="-4242" t="-10465" r="-303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FDC2FB3-AFFC-7BBB-414F-25C749F08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310245"/>
              </p:ext>
            </p:extLst>
          </p:nvPr>
        </p:nvGraphicFramePr>
        <p:xfrm>
          <a:off x="570955" y="1152498"/>
          <a:ext cx="4933512" cy="3351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337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3337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3337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337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143E5597-FB5F-E226-2688-999E9A2744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548" y="1992162"/>
            <a:ext cx="410901" cy="402764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E9E51641-A5AB-C9E3-3F88-4FAEB41FB6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92" y="1992162"/>
            <a:ext cx="410901" cy="402764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DC8C046E-2AEB-4597-4C72-0C718E05A7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088" y="1992162"/>
            <a:ext cx="410901" cy="402764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49A2A07E-59E9-6FD4-DB3A-0D57E4CD81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9560" y="1992162"/>
            <a:ext cx="410901" cy="402764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46972DC-468E-B911-600A-1607A4A5C0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050" y="1992162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296B35FF-5711-5665-6B39-A2CEADCDA9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7745" y="1992162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A77C5F8E-A98E-A37A-51DF-8E8279F66A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8534" y="1992162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806C92FA-E40F-9B25-3DC9-E6C90A50B7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7028" y="1992162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19C61B41-A21F-2CD2-A169-14B64CB0B2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6282" y="1992162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52E0FE86-A5BF-A924-0D08-7023C7130B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5537" y="1992162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995DBC6E-3034-3595-DDFE-2F8D58ECF2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548" y="2918465"/>
            <a:ext cx="410901" cy="402764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8DC6F232-1680-EFD6-E71C-C10F964711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92" y="2918465"/>
            <a:ext cx="410901" cy="402764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3332D74E-EE87-C186-B99C-D78BB9EA03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088" y="2918465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7F262B0D-4989-52F9-1639-48C3CD1467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9560" y="2918465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964A6F9E-7D4C-3759-C84F-6F619E5533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050" y="2918465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1292981F-D605-D0A5-A007-43DDE9B0E1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7745" y="2918465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EDE56317-6E0E-83A9-1243-1336E88B2E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8534" y="2918465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4F1D4562-C065-480C-E7DB-F4EA75D4FB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7028" y="2918465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BF373E4-14B0-F8E1-34A7-3EAE1A7E3E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6282" y="2918465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8B68BD5E-66BF-C3C9-31EF-13488B5436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5537" y="2918465"/>
            <a:ext cx="410901" cy="402764"/>
          </a:xfrm>
          <a:prstGeom prst="rect">
            <a:avLst/>
          </a:prstGeom>
        </p:spPr>
      </p:pic>
      <p:pic>
        <p:nvPicPr>
          <p:cNvPr id="24" name="Picture 23" descr="A close up of a logo&#10;&#10;Description automatically generated">
            <a:extLst>
              <a:ext uri="{FF2B5EF4-FFF2-40B4-BE49-F238E27FC236}">
                <a16:creationId xmlns:a16="http://schemas.microsoft.com/office/drawing/2014/main" id="{DA53A6CA-5717-09E0-5A04-28796426D2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548" y="3873562"/>
            <a:ext cx="410901" cy="402764"/>
          </a:xfrm>
          <a:prstGeom prst="rect">
            <a:avLst/>
          </a:prstGeom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AA3B4FDA-3755-3C88-762A-92B3E64290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92" y="3873562"/>
            <a:ext cx="410901" cy="402764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02326506-5B07-BB5C-6931-451B4D5C80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088" y="3873562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0EA0D13-25BE-7742-0000-61318EC626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9560" y="3873562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26EAA671-A68E-1557-E09E-BD29A8316D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050" y="3873562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9E5FD764-AE7A-7F2A-CE01-6893D060CE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7745" y="387356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5F9E2BDB-A7F6-840D-1A14-D08F9EDF09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8534" y="3873562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A15F3AC6-8460-BAE3-FAFD-F11FE8373A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7028" y="3873562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1F3759FD-CEDC-6B04-229B-30E23DD23D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6282" y="3873562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295F5AF0-0837-D6BB-A147-9ECCEA7A8B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5537" y="3873562"/>
            <a:ext cx="410901" cy="402764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D485E32C-6AD6-9ED6-9588-6F4BAFB1687E}"/>
              </a:ext>
            </a:extLst>
          </p:cNvPr>
          <p:cNvSpPr txBox="1"/>
          <p:nvPr/>
        </p:nvSpPr>
        <p:spPr>
          <a:xfrm>
            <a:off x="3498517" y="5110284"/>
            <a:ext cx="121636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9,669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5" name="Table 34">
                <a:extLst>
                  <a:ext uri="{FF2B5EF4-FFF2-40B4-BE49-F238E27FC236}">
                    <a16:creationId xmlns:a16="http://schemas.microsoft.com/office/drawing/2014/main" id="{56D6A0E6-6AB9-A75F-BE48-6CFF41A6D0C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22488848"/>
                  </p:ext>
                </p:extLst>
              </p:nvPr>
            </p:nvGraphicFramePr>
            <p:xfrm>
              <a:off x="5693955" y="1702424"/>
              <a:ext cx="2422404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3734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32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5" name="Table 34">
                <a:extLst>
                  <a:ext uri="{FF2B5EF4-FFF2-40B4-BE49-F238E27FC236}">
                    <a16:creationId xmlns:a16="http://schemas.microsoft.com/office/drawing/2014/main" id="{56D6A0E6-6AB9-A75F-BE48-6CFF41A6D0C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22488848"/>
                  </p:ext>
                </p:extLst>
              </p:nvPr>
            </p:nvGraphicFramePr>
            <p:xfrm>
              <a:off x="5693955" y="1702424"/>
              <a:ext cx="2422404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3734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1515" t="-190000" r="-506061" b="-1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6" name="Thought Bubble: Cloud 35">
            <a:extLst>
              <a:ext uri="{FF2B5EF4-FFF2-40B4-BE49-F238E27FC236}">
                <a16:creationId xmlns:a16="http://schemas.microsoft.com/office/drawing/2014/main" id="{2880D9C9-C8E1-3E49-4C54-4DA49E46E877}"/>
              </a:ext>
            </a:extLst>
          </p:cNvPr>
          <p:cNvSpPr/>
          <p:nvPr/>
        </p:nvSpPr>
        <p:spPr>
          <a:xfrm>
            <a:off x="1710530" y="4509309"/>
            <a:ext cx="5722939" cy="1600545"/>
          </a:xfrm>
          <a:prstGeom prst="cloudCallout">
            <a:avLst>
              <a:gd name="adj1" fmla="val -61005"/>
              <a:gd name="adj2" fmla="val 38534"/>
            </a:avLst>
          </a:prstGeom>
          <a:solidFill>
            <a:schemeClr val="bg1"/>
          </a:solidFill>
          <a:ln w="3810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Which column do you start with?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FB5D26F-C909-11D3-97C1-80F769496B4E}"/>
              </a:ext>
            </a:extLst>
          </p:cNvPr>
          <p:cNvSpPr txBox="1"/>
          <p:nvPr/>
        </p:nvSpPr>
        <p:spPr>
          <a:xfrm>
            <a:off x="7305716" y="3044885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BAE5C27-5BA4-5198-97BA-0BCCF64C5F84}"/>
              </a:ext>
            </a:extLst>
          </p:cNvPr>
          <p:cNvSpPr txBox="1"/>
          <p:nvPr/>
        </p:nvSpPr>
        <p:spPr>
          <a:xfrm>
            <a:off x="6894814" y="3044885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C6A8C1D-F553-1893-5379-114D18B37019}"/>
              </a:ext>
            </a:extLst>
          </p:cNvPr>
          <p:cNvSpPr txBox="1"/>
          <p:nvPr/>
        </p:nvSpPr>
        <p:spPr>
          <a:xfrm>
            <a:off x="6499875" y="3044885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A81A5A2-E805-4146-3209-E80A937399D3}"/>
              </a:ext>
            </a:extLst>
          </p:cNvPr>
          <p:cNvSpPr txBox="1"/>
          <p:nvPr/>
        </p:nvSpPr>
        <p:spPr>
          <a:xfrm>
            <a:off x="6093744" y="3044885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41" name="Thought Bubble: Cloud 40">
            <a:extLst>
              <a:ext uri="{FF2B5EF4-FFF2-40B4-BE49-F238E27FC236}">
                <a16:creationId xmlns:a16="http://schemas.microsoft.com/office/drawing/2014/main" id="{4558F400-EA31-5C64-AC6D-88AAFD3E332D}"/>
              </a:ext>
            </a:extLst>
          </p:cNvPr>
          <p:cNvSpPr/>
          <p:nvPr/>
        </p:nvSpPr>
        <p:spPr>
          <a:xfrm>
            <a:off x="1710530" y="4509309"/>
            <a:ext cx="5722939" cy="1600545"/>
          </a:xfrm>
          <a:prstGeom prst="cloudCallout">
            <a:avLst>
              <a:gd name="adj1" fmla="val -61005"/>
              <a:gd name="adj2" fmla="val 38534"/>
            </a:avLst>
          </a:prstGeom>
          <a:solidFill>
            <a:schemeClr val="bg1"/>
          </a:solidFill>
          <a:ln w="3810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Do you need to make an exchange?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59B648C1-93FF-EAB9-6E1A-A3B48F7CA6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7468" y="5207460"/>
            <a:ext cx="747045" cy="747045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465E6B31-F976-F65C-FB19-BD527F478055}"/>
              </a:ext>
            </a:extLst>
          </p:cNvPr>
          <p:cNvSpPr txBox="1"/>
          <p:nvPr/>
        </p:nvSpPr>
        <p:spPr>
          <a:xfrm>
            <a:off x="5680312" y="53501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2300003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6" grpId="0" animBg="1"/>
      <p:bldP spid="36" grpId="1" animBg="1"/>
      <p:bldP spid="37" grpId="0"/>
      <p:bldP spid="38" grpId="0"/>
      <p:bldP spid="39" grpId="0"/>
      <p:bldP spid="40" grpId="0"/>
      <p:bldP spid="41" grpId="0" animBg="1"/>
      <p:bldP spid="41" grpId="1" animBg="1"/>
      <p:bldP spid="43" grpId="0"/>
      <p:bldP spid="4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30F3ED8-DDF4-07E0-1F75-26EB92EA2FA6}"/>
              </a:ext>
            </a:extLst>
          </p:cNvPr>
          <p:cNvSpPr txBox="1"/>
          <p:nvPr/>
        </p:nvSpPr>
        <p:spPr>
          <a:xfrm>
            <a:off x="825408" y="346299"/>
            <a:ext cx="69649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There are 2,114 seats in a theatre. The theatre is fully</a:t>
            </a:r>
          </a:p>
          <a:p>
            <a:pPr algn="ctr"/>
            <a:r>
              <a:rPr lang="en-GB" sz="2400" dirty="0"/>
              <a:t>booked for 3 shows. How many people attend overall?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D46CEB8-A6E0-5C5C-AEF3-37943F9D69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488230"/>
              </p:ext>
            </p:extLst>
          </p:nvPr>
        </p:nvGraphicFramePr>
        <p:xfrm>
          <a:off x="659437" y="1506528"/>
          <a:ext cx="4917968" cy="3351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9492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29492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29492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2949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9A125094-6B2B-EE84-5283-47D1C75527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380" y="2202258"/>
            <a:ext cx="410901" cy="402764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B888799F-C8AC-8087-0DB9-C6E2F5E48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424" y="2202258"/>
            <a:ext cx="410901" cy="402764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FFDAB850-51B7-4EB7-C04B-DAD6245792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5935" y="2202258"/>
            <a:ext cx="410901" cy="402764"/>
          </a:xfrm>
          <a:prstGeom prst="rect">
            <a:avLst/>
          </a:prstGeom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C0D14C15-813F-FB24-6C77-076E5BDB6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418" y="2202258"/>
            <a:ext cx="410901" cy="402764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D46352D9-4B77-129A-DD0E-0A142C03C4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1358" y="2202258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3E50C40A-160F-88DB-AC56-8DB9078251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1358" y="2623309"/>
            <a:ext cx="410901" cy="402764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D14A2954-1A60-1604-5183-DEFBD5F57D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380" y="3104828"/>
            <a:ext cx="410901" cy="402764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59FBBC18-524F-D2FA-CA6F-5279450473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424" y="3104828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6268C7DE-BA4B-4090-723D-246C7F970A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5935" y="3104828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4832D610-3A4B-A733-7D7A-F6ACDDD72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418" y="3104828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C5C6DD38-9E76-9DBD-0E00-614B9BE1DD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1358" y="3104828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1C365E87-2612-182B-70A7-C7F44BC636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1358" y="3513381"/>
            <a:ext cx="410901" cy="402764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83E367DC-2B1D-560F-DBF9-BE14DD393A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380" y="3991709"/>
            <a:ext cx="410901" cy="402764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05023152-6D78-7CF7-7739-2C8C7948E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424" y="3991709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AE65D15-0997-1BE9-4EF4-C60E29F8D5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5935" y="3991709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7707BA4F-81C1-194D-2D7E-3703DB63A9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418" y="3991709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FA902AD8-8007-C3DA-04BF-EFD62DA483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0972" y="3991709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E0297A7F-17B9-B21C-83C0-D36791A5BC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1358" y="4429226"/>
            <a:ext cx="410901" cy="4027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72E9AE7-1CA8-573B-8F18-25D8F0F29D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7468" y="5207460"/>
            <a:ext cx="747045" cy="74704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B45F7CE6-3857-5065-C5E1-F4D85731D916}"/>
              </a:ext>
            </a:extLst>
          </p:cNvPr>
          <p:cNvSpPr txBox="1"/>
          <p:nvPr/>
        </p:nvSpPr>
        <p:spPr>
          <a:xfrm>
            <a:off x="5680312" y="53501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DB4FFFF9-1E5B-B686-D19E-F594BACE0B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418" y="2623309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7D4A0FBB-8BCF-9FA5-EA6A-B74ECB6DDA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418" y="3513381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clock&#10;&#10;Description automatically generated">
            <a:extLst>
              <a:ext uri="{FF2B5EF4-FFF2-40B4-BE49-F238E27FC236}">
                <a16:creationId xmlns:a16="http://schemas.microsoft.com/office/drawing/2014/main" id="{418A3440-221E-EEED-E9C3-8C1128D241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418" y="4429226"/>
            <a:ext cx="410901" cy="402764"/>
          </a:xfrm>
          <a:prstGeom prst="rect">
            <a:avLst/>
          </a:prstGeom>
        </p:spPr>
      </p:pic>
      <p:sp>
        <p:nvSpPr>
          <p:cNvPr id="27" name="L-Shape 26">
            <a:extLst>
              <a:ext uri="{FF2B5EF4-FFF2-40B4-BE49-F238E27FC236}">
                <a16:creationId xmlns:a16="http://schemas.microsoft.com/office/drawing/2014/main" id="{C4934E23-5997-8625-58F3-5376411D81C5}"/>
              </a:ext>
            </a:extLst>
          </p:cNvPr>
          <p:cNvSpPr/>
          <p:nvPr/>
        </p:nvSpPr>
        <p:spPr>
          <a:xfrm flipV="1">
            <a:off x="4446747" y="2605020"/>
            <a:ext cx="980449" cy="2226970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5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B9BFFDFE-6E55-5008-DFC3-7EF6A0F3527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321" y="4930994"/>
            <a:ext cx="420185" cy="40983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1E51322-6261-AE6F-5F1C-443A730404B9}"/>
                  </a:ext>
                </a:extLst>
              </p:cNvPr>
              <p:cNvSpPr txBox="1"/>
              <p:nvPr/>
            </p:nvSpPr>
            <p:spPr>
              <a:xfrm>
                <a:off x="3375315" y="1046163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2,114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1E51322-6261-AE6F-5F1C-443A730404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5315" y="1046163"/>
                <a:ext cx="1608133" cy="523220"/>
              </a:xfrm>
              <a:prstGeom prst="rect">
                <a:avLst/>
              </a:prstGeom>
              <a:blipFill>
                <a:blip r:embed="rId7"/>
                <a:stretch>
                  <a:fillRect l="-7985" t="-11765" r="-684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>
            <a:extLst>
              <a:ext uri="{FF2B5EF4-FFF2-40B4-BE49-F238E27FC236}">
                <a16:creationId xmlns:a16="http://schemas.microsoft.com/office/drawing/2014/main" id="{53C54D75-88F1-931E-64DB-0048644A0F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724" y="3104828"/>
            <a:ext cx="410901" cy="40078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0DDDC74-BEAD-D7D8-0167-3E2C27C356E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724" y="2202258"/>
            <a:ext cx="410901" cy="40078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0A82B3F-B6E4-3A92-B836-B26C767C024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724" y="3991709"/>
            <a:ext cx="410901" cy="40078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3" name="Table 32">
                <a:extLst>
                  <a:ext uri="{FF2B5EF4-FFF2-40B4-BE49-F238E27FC236}">
                    <a16:creationId xmlns:a16="http://schemas.microsoft.com/office/drawing/2014/main" id="{F458E6EF-81E4-13A2-D964-2A4C1987DA7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34201766"/>
                  </p:ext>
                </p:extLst>
              </p:nvPr>
            </p:nvGraphicFramePr>
            <p:xfrm>
              <a:off x="5695591" y="1890393"/>
              <a:ext cx="2422404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3734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32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3" name="Table 32">
                <a:extLst>
                  <a:ext uri="{FF2B5EF4-FFF2-40B4-BE49-F238E27FC236}">
                    <a16:creationId xmlns:a16="http://schemas.microsoft.com/office/drawing/2014/main" id="{F458E6EF-81E4-13A2-D964-2A4C1987DA7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34201766"/>
                  </p:ext>
                </p:extLst>
              </p:nvPr>
            </p:nvGraphicFramePr>
            <p:xfrm>
              <a:off x="5695591" y="1890393"/>
              <a:ext cx="2422404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3734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l="-1515" t="-190000" r="-506061" b="-1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4" name="TextBox 33">
            <a:extLst>
              <a:ext uri="{FF2B5EF4-FFF2-40B4-BE49-F238E27FC236}">
                <a16:creationId xmlns:a16="http://schemas.microsoft.com/office/drawing/2014/main" id="{764C86A9-EB02-0146-9EF8-ADACD1FF0CC2}"/>
              </a:ext>
            </a:extLst>
          </p:cNvPr>
          <p:cNvSpPr txBox="1"/>
          <p:nvPr/>
        </p:nvSpPr>
        <p:spPr>
          <a:xfrm>
            <a:off x="7307352" y="323285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C3B751D-AC4A-29AE-F4F9-C58D743222BC}"/>
              </a:ext>
            </a:extLst>
          </p:cNvPr>
          <p:cNvSpPr txBox="1"/>
          <p:nvPr/>
        </p:nvSpPr>
        <p:spPr>
          <a:xfrm>
            <a:off x="6896450" y="323285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BAC5A85-9143-D0B8-E603-AC5FE57B527C}"/>
              </a:ext>
            </a:extLst>
          </p:cNvPr>
          <p:cNvSpPr txBox="1"/>
          <p:nvPr/>
        </p:nvSpPr>
        <p:spPr>
          <a:xfrm>
            <a:off x="6501511" y="323285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AFD8F2-5F08-DC89-C78A-E0DB0A1F7B7B}"/>
              </a:ext>
            </a:extLst>
          </p:cNvPr>
          <p:cNvSpPr txBox="1"/>
          <p:nvPr/>
        </p:nvSpPr>
        <p:spPr>
          <a:xfrm>
            <a:off x="6095380" y="323285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CBD4063-AA5A-AC48-1739-6C42FB6C9BCA}"/>
              </a:ext>
            </a:extLst>
          </p:cNvPr>
          <p:cNvSpPr txBox="1"/>
          <p:nvPr/>
        </p:nvSpPr>
        <p:spPr>
          <a:xfrm>
            <a:off x="6907642" y="3679949"/>
            <a:ext cx="410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39" name="Thought Bubble: Cloud 38">
            <a:extLst>
              <a:ext uri="{FF2B5EF4-FFF2-40B4-BE49-F238E27FC236}">
                <a16:creationId xmlns:a16="http://schemas.microsoft.com/office/drawing/2014/main" id="{3A8360A6-DD01-0071-5787-01D1DA48465E}"/>
              </a:ext>
            </a:extLst>
          </p:cNvPr>
          <p:cNvSpPr/>
          <p:nvPr/>
        </p:nvSpPr>
        <p:spPr>
          <a:xfrm>
            <a:off x="1789863" y="4857702"/>
            <a:ext cx="5722939" cy="1242984"/>
          </a:xfrm>
          <a:prstGeom prst="cloudCallout">
            <a:avLst>
              <a:gd name="adj1" fmla="val -61005"/>
              <a:gd name="adj2" fmla="val 38534"/>
            </a:avLst>
          </a:prstGeom>
          <a:solidFill>
            <a:schemeClr val="bg1"/>
          </a:solidFill>
          <a:ln w="3810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Do you need to make an exchange?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F96C1A3-7AD2-8440-8528-0D10412E845E}"/>
              </a:ext>
            </a:extLst>
          </p:cNvPr>
          <p:cNvSpPr txBox="1"/>
          <p:nvPr/>
        </p:nvSpPr>
        <p:spPr>
          <a:xfrm>
            <a:off x="880679" y="5538392"/>
            <a:ext cx="4450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6,342 </a:t>
            </a:r>
            <a:r>
              <a:rPr lang="en-GB" sz="2800">
                <a:solidFill>
                  <a:schemeClr val="accent1"/>
                </a:solidFill>
              </a:rPr>
              <a:t>people attend.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871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27" grpId="0" animBg="1"/>
      <p:bldP spid="27" grpId="1" animBg="1"/>
      <p:bldP spid="29" grpId="0"/>
      <p:bldP spid="34" grpId="0"/>
      <p:bldP spid="35" grpId="0"/>
      <p:bldP spid="36" grpId="0"/>
      <p:bldP spid="37" grpId="0"/>
      <p:bldP spid="38" grpId="0"/>
      <p:bldP spid="39" grpId="0" animBg="1"/>
      <p:bldP spid="3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9901DE2-6BB5-AD53-09C8-1002E99177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516695" y="508453"/>
            <a:ext cx="1338877" cy="10290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4E484E3-D396-71D8-D058-0C3B55938C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348" y="4405325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836236-2817-FEFA-F2F8-1B680F56A295}"/>
              </a:ext>
            </a:extLst>
          </p:cNvPr>
          <p:cNvSpPr txBox="1"/>
          <p:nvPr/>
        </p:nvSpPr>
        <p:spPr>
          <a:xfrm>
            <a:off x="5661192" y="45480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733EF44-89FB-2917-6A24-7552B660DA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0354551"/>
              </p:ext>
            </p:extLst>
          </p:nvPr>
        </p:nvGraphicFramePr>
        <p:xfrm>
          <a:off x="704854" y="1221116"/>
          <a:ext cx="4918322" cy="4227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6885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2688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2688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7667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013199"/>
                  </a:ext>
                </a:extLst>
              </a:tr>
            </a:tbl>
          </a:graphicData>
        </a:graphic>
      </p:graphicFrame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4C789148-EEE0-95AF-0ACF-6D49B62354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7985" y="1848962"/>
            <a:ext cx="410901" cy="402764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23D4CC0E-5400-6CBA-63E9-570C4DF3EE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2475" y="1848962"/>
            <a:ext cx="410901" cy="402764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9EC6894F-4F28-6A64-04BD-0EA1B2E3AE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0769" y="1865896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25A94097-C9C7-639D-FC28-B4DD061678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1558" y="1865896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E0CEA2CB-3EBC-AA97-52AA-0F04A2A913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0769" y="2268660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7A643962-E298-CF33-9C42-F805C8B632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1558" y="2268660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87F91DD7-9992-089C-3B39-0638619F03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3995" y="1882830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A54BD52-57A1-DCA9-ED52-FCB81490CE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2935" y="1882830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A32291D1-BF68-B15C-22D4-6F841BFADD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7985" y="2798994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8395642-039A-62DC-1183-2BCD6B381F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2475" y="2798994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00E7AAF8-DD02-6C82-569B-61B384E89F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0769" y="2815928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60003279-110D-D6F2-CFBA-05B3C6C513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1558" y="2815928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F034F3B0-0B86-5673-BEBD-88A96DACDB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0769" y="3218692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1D707CC-2E6A-9C22-EA50-EA119A67B3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1558" y="3218692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CAE55469-15F9-9F7D-E328-A06AA0630B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3995" y="2832862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747DE703-4D19-9ACE-A343-9DF8D176E7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2935" y="2832862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251F874C-A304-273F-70FF-9EF39B4F7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7985" y="3701950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AE96B4-B00C-2564-F025-D849297D7B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2475" y="3701950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71FD889-DF5D-9C2E-8E93-67E60267C3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0769" y="3718884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97C09BC1-6912-8360-9ED7-9D8950B7CE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1558" y="3718884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15656A7E-36DF-A68A-C51B-3163E204E1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0769" y="4121648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AF0610C9-0943-6787-9190-9AFF410A2F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1558" y="4121648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0C57B075-9BC9-26EE-AF87-6DD79ECE9C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3995" y="3735818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26FD13D7-EAE0-D848-8B5A-E881516BAB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2935" y="3735818"/>
            <a:ext cx="410901" cy="402764"/>
          </a:xfrm>
          <a:prstGeom prst="rect">
            <a:avLst/>
          </a:prstGeom>
        </p:spPr>
      </p:pic>
      <p:sp>
        <p:nvSpPr>
          <p:cNvPr id="30" name="L-Shape 29">
            <a:extLst>
              <a:ext uri="{FF2B5EF4-FFF2-40B4-BE49-F238E27FC236}">
                <a16:creationId xmlns:a16="http://schemas.microsoft.com/office/drawing/2014/main" id="{79FAE777-D6DB-4293-9540-25C6411C50D1}"/>
              </a:ext>
            </a:extLst>
          </p:cNvPr>
          <p:cNvSpPr/>
          <p:nvPr/>
        </p:nvSpPr>
        <p:spPr>
          <a:xfrm flipV="1">
            <a:off x="3290666" y="3205043"/>
            <a:ext cx="980449" cy="2353810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1" name="Elbow Connector 33">
            <a:extLst>
              <a:ext uri="{FF2B5EF4-FFF2-40B4-BE49-F238E27FC236}">
                <a16:creationId xmlns:a16="http://schemas.microsoft.com/office/drawing/2014/main" id="{D42148F8-C359-CE76-A131-B5770BCADC45}"/>
              </a:ext>
            </a:extLst>
          </p:cNvPr>
          <p:cNvCxnSpPr>
            <a:cxnSpLocks/>
          </p:cNvCxnSpPr>
          <p:nvPr/>
        </p:nvCxnSpPr>
        <p:spPr>
          <a:xfrm rot="10800000" flipV="1">
            <a:off x="2909862" y="5556780"/>
            <a:ext cx="831228" cy="285492"/>
          </a:xfrm>
          <a:prstGeom prst="bentConnector3">
            <a:avLst>
              <a:gd name="adj1" fmla="val -11678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A9DB0355-9AE1-5620-3AE1-74108C8F9D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1271" y="5592904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B72BFF5E-CFDB-6274-A80B-D7632BE585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7985" y="4600764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F89330A4-C10A-15FC-D69E-92DB65B722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2475" y="4600764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drawing&#10;&#10;Description automatically generated">
            <a:extLst>
              <a:ext uri="{FF2B5EF4-FFF2-40B4-BE49-F238E27FC236}">
                <a16:creationId xmlns:a16="http://schemas.microsoft.com/office/drawing/2014/main" id="{6B21E5E0-5C04-F204-836D-96BDA94C95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0769" y="4617698"/>
            <a:ext cx="410901" cy="402764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BB37F909-09CF-7D81-11EC-BCA38B8511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1558" y="4617698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642A150E-CA4F-C44F-016A-09D756356B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0769" y="5020462"/>
            <a:ext cx="410901" cy="402764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4CC4B197-B28A-2880-F961-7F885D2B8D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1558" y="5020462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clock&#10;&#10;Description automatically generated">
            <a:extLst>
              <a:ext uri="{FF2B5EF4-FFF2-40B4-BE49-F238E27FC236}">
                <a16:creationId xmlns:a16="http://schemas.microsoft.com/office/drawing/2014/main" id="{F2B6E708-A84F-36EA-5AB1-74E2E9EFB3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3995" y="4634632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24C06585-0880-C0CE-0183-9201D67A8B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2935" y="4634632"/>
            <a:ext cx="410901" cy="4027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ounded Rectangular Callout 47">
                <a:extLst>
                  <a:ext uri="{FF2B5EF4-FFF2-40B4-BE49-F238E27FC236}">
                    <a16:creationId xmlns:a16="http://schemas.microsoft.com/office/drawing/2014/main" id="{3B6C8063-1116-DBBE-9551-0C998D4DA4FC}"/>
                  </a:ext>
                </a:extLst>
              </p:cNvPr>
              <p:cNvSpPr/>
              <p:nvPr/>
            </p:nvSpPr>
            <p:spPr>
              <a:xfrm>
                <a:off x="533548" y="381350"/>
                <a:ext cx="2757118" cy="703340"/>
              </a:xfrm>
              <a:prstGeom prst="wedgeRoundRectCallout">
                <a:avLst>
                  <a:gd name="adj1" fmla="val 71168"/>
                  <a:gd name="adj2" fmla="val 12789"/>
                  <a:gd name="adj3" fmla="val 16667"/>
                </a:avLst>
              </a:prstGeom>
              <a:noFill/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1" name="Rounded Rectangular Callout 47">
                <a:extLst>
                  <a:ext uri="{FF2B5EF4-FFF2-40B4-BE49-F238E27FC236}">
                    <a16:creationId xmlns:a16="http://schemas.microsoft.com/office/drawing/2014/main" id="{3B6C8063-1116-DBBE-9551-0C998D4DA4F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548" y="381350"/>
                <a:ext cx="2757118" cy="703340"/>
              </a:xfrm>
              <a:prstGeom prst="wedgeRoundRectCallout">
                <a:avLst>
                  <a:gd name="adj1" fmla="val 71168"/>
                  <a:gd name="adj2" fmla="val 12789"/>
                  <a:gd name="adj3" fmla="val 16667"/>
                </a:avLst>
              </a:prstGeom>
              <a:blipFill>
                <a:blip r:embed="rId7"/>
                <a:stretch>
                  <a:fillRect b="-12174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2" name="Table 41">
                <a:extLst>
                  <a:ext uri="{FF2B5EF4-FFF2-40B4-BE49-F238E27FC236}">
                    <a16:creationId xmlns:a16="http://schemas.microsoft.com/office/drawing/2014/main" id="{74FFA3F5-14C2-14DA-78D7-C429F39CB37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89427970"/>
                  </p:ext>
                </p:extLst>
              </p:nvPr>
            </p:nvGraphicFramePr>
            <p:xfrm>
              <a:off x="5695591" y="1890393"/>
              <a:ext cx="2422404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3734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32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2" name="Table 41">
                <a:extLst>
                  <a:ext uri="{FF2B5EF4-FFF2-40B4-BE49-F238E27FC236}">
                    <a16:creationId xmlns:a16="http://schemas.microsoft.com/office/drawing/2014/main" id="{74FFA3F5-14C2-14DA-78D7-C429F39CB37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89427970"/>
                  </p:ext>
                </p:extLst>
              </p:nvPr>
            </p:nvGraphicFramePr>
            <p:xfrm>
              <a:off x="5695591" y="1890393"/>
              <a:ext cx="2422404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3734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8"/>
                          <a:stretch>
                            <a:fillRect l="-1515" t="-190000" r="-506061" b="-1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3" name="TextBox 42">
            <a:extLst>
              <a:ext uri="{FF2B5EF4-FFF2-40B4-BE49-F238E27FC236}">
                <a16:creationId xmlns:a16="http://schemas.microsoft.com/office/drawing/2014/main" id="{DAAE44C5-927F-9BCC-6EE5-D1CAD0816C58}"/>
              </a:ext>
            </a:extLst>
          </p:cNvPr>
          <p:cNvSpPr txBox="1"/>
          <p:nvPr/>
        </p:nvSpPr>
        <p:spPr>
          <a:xfrm>
            <a:off x="7307352" y="323285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0E1B64B-D34D-FB52-C689-5CCED9078C67}"/>
              </a:ext>
            </a:extLst>
          </p:cNvPr>
          <p:cNvSpPr txBox="1"/>
          <p:nvPr/>
        </p:nvSpPr>
        <p:spPr>
          <a:xfrm>
            <a:off x="6896450" y="323285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87FF402-8659-10CC-ADA7-367E650549D4}"/>
              </a:ext>
            </a:extLst>
          </p:cNvPr>
          <p:cNvSpPr txBox="1"/>
          <p:nvPr/>
        </p:nvSpPr>
        <p:spPr>
          <a:xfrm>
            <a:off x="6501511" y="323285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48961BC-F4F9-19FB-CE96-503B72D30F03}"/>
              </a:ext>
            </a:extLst>
          </p:cNvPr>
          <p:cNvSpPr txBox="1"/>
          <p:nvPr/>
        </p:nvSpPr>
        <p:spPr>
          <a:xfrm>
            <a:off x="6501511" y="3698959"/>
            <a:ext cx="410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47" name="Rounded Rectangular Callout 47">
            <a:extLst>
              <a:ext uri="{FF2B5EF4-FFF2-40B4-BE49-F238E27FC236}">
                <a16:creationId xmlns:a16="http://schemas.microsoft.com/office/drawing/2014/main" id="{ECE300EC-A0F3-CA5A-015A-25E6930FDCB5}"/>
              </a:ext>
            </a:extLst>
          </p:cNvPr>
          <p:cNvSpPr/>
          <p:nvPr/>
        </p:nvSpPr>
        <p:spPr>
          <a:xfrm>
            <a:off x="3596902" y="5413001"/>
            <a:ext cx="4415428" cy="703340"/>
          </a:xfrm>
          <a:prstGeom prst="wedgeRoundRectCallout">
            <a:avLst>
              <a:gd name="adj1" fmla="val 71168"/>
              <a:gd name="adj2" fmla="val 12789"/>
              <a:gd name="adj3" fmla="val 16667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</a:rPr>
              <a:t>Do you agree with Tiny? </a:t>
            </a:r>
          </a:p>
        </p:txBody>
      </p:sp>
    </p:spTree>
    <p:extLst>
      <p:ext uri="{BB962C8B-B14F-4D97-AF65-F5344CB8AC3E}">
        <p14:creationId xmlns:p14="http://schemas.microsoft.com/office/powerpoint/2010/main" val="853313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0" grpId="0" animBg="1"/>
      <p:bldP spid="43" grpId="0"/>
      <p:bldP spid="44" grpId="0"/>
      <p:bldP spid="45" grpId="0"/>
      <p:bldP spid="46" grpId="0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3CB410B-D7B7-142A-75A8-E376153F4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687" y="1841310"/>
            <a:ext cx="410901" cy="402764"/>
          </a:xfrm>
          <a:prstGeom prst="rect">
            <a:avLst/>
          </a:prstGeom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61B461D9-5086-B640-8756-2C0A77233F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177" y="1841310"/>
            <a:ext cx="410901" cy="402764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41C0CA41-D03C-E18F-98D6-E7625A2743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0067" y="2004936"/>
            <a:ext cx="410901" cy="402764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E431AF9-6859-822E-2584-911A179777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0856" y="2004936"/>
            <a:ext cx="410901" cy="402764"/>
          </a:xfrm>
          <a:prstGeom prst="rect">
            <a:avLst/>
          </a:prstGeom>
        </p:spPr>
      </p:pic>
      <p:sp>
        <p:nvSpPr>
          <p:cNvPr id="6" name="L-Shape 5">
            <a:extLst>
              <a:ext uri="{FF2B5EF4-FFF2-40B4-BE49-F238E27FC236}">
                <a16:creationId xmlns:a16="http://schemas.microsoft.com/office/drawing/2014/main" id="{0DC0695A-BE83-5FC0-1155-BE958AE57E39}"/>
              </a:ext>
            </a:extLst>
          </p:cNvPr>
          <p:cNvSpPr/>
          <p:nvPr/>
        </p:nvSpPr>
        <p:spPr>
          <a:xfrm flipV="1">
            <a:off x="2055817" y="3133509"/>
            <a:ext cx="980449" cy="2292061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A91AA739-0125-9E12-F765-193E40BF86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304" y="1990225"/>
            <a:ext cx="410901" cy="402764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6D4C208E-17DC-EC13-8DEC-B40FD68963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3348" y="1990225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3BBA3DC2-46B1-3367-27BB-818E2C0BE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687" y="2229631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0247FF2F-D912-97A6-D2B6-5650757DA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177" y="2229631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0390E63F-7C43-C635-365E-795568ED2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687" y="2754974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FB3F6C2B-FC96-5312-88F3-C8AFCA0612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177" y="2754974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9253525B-35FA-71B9-5C21-EB8550651B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0067" y="2918600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2DFF6103-77BE-3B68-01BC-A4EA67EA2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0856" y="2918600"/>
            <a:ext cx="410901" cy="402764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3156A023-024D-E4CF-163F-1BB8501066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304" y="2903889"/>
            <a:ext cx="410901" cy="402764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D4A4F10C-0572-4D61-9031-39CB53C020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3348" y="2903889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38643FF2-DC88-3A7D-FE2F-0C419633D7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687" y="3143295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207225A6-9F48-80FF-BC8C-C1FFFD06F9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177" y="3143295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FA4B5691-1F22-A90B-88E2-79ADAD99B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687" y="3706182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F6940998-32F1-0700-3964-4F3ED8324C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177" y="3706182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AE83523F-F311-4CBD-2EC8-94CE3495EA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0067" y="3869808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4FF240D0-BF73-96C3-4FE5-C9FD628975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0856" y="3869808"/>
            <a:ext cx="410901" cy="40276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72310F9C-8F0B-77DF-1F15-6030AF8D3C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304" y="3855097"/>
            <a:ext cx="410901" cy="402764"/>
          </a:xfrm>
          <a:prstGeom prst="rect">
            <a:avLst/>
          </a:prstGeom>
        </p:spPr>
      </p:pic>
      <p:pic>
        <p:nvPicPr>
          <p:cNvPr id="24" name="Picture 23" descr="A close up of a logo&#10;&#10;Description automatically generated">
            <a:extLst>
              <a:ext uri="{FF2B5EF4-FFF2-40B4-BE49-F238E27FC236}">
                <a16:creationId xmlns:a16="http://schemas.microsoft.com/office/drawing/2014/main" id="{4B45E8BC-8EEA-3117-30F5-08E9763997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3348" y="3855097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32690142-FA33-81B7-8159-11F0E1BDAD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687" y="4094503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E2A73194-F7A7-4831-A368-C25A171BEA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177" y="4094503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CF0A394C-6230-A9AE-66D3-3F6D973571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687" y="4634486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A7178F5E-180F-9BF1-EB7B-7BBA7EBA7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177" y="4634486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5BA5D2F5-AED0-1AAF-66CF-8A75867632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0067" y="479811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919EB7BE-5056-F2FC-50A2-8FD34118F6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0856" y="4798112"/>
            <a:ext cx="410901" cy="402764"/>
          </a:xfrm>
          <a:prstGeom prst="rect">
            <a:avLst/>
          </a:prstGeom>
        </p:spPr>
      </p:pic>
      <p:pic>
        <p:nvPicPr>
          <p:cNvPr id="31" name="Picture 30" descr="A close up of a logo&#10;&#10;Description automatically generated">
            <a:extLst>
              <a:ext uri="{FF2B5EF4-FFF2-40B4-BE49-F238E27FC236}">
                <a16:creationId xmlns:a16="http://schemas.microsoft.com/office/drawing/2014/main" id="{329100BA-8291-846A-6B71-8E23B085E7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304" y="4783401"/>
            <a:ext cx="410901" cy="402764"/>
          </a:xfrm>
          <a:prstGeom prst="rect">
            <a:avLst/>
          </a:prstGeom>
        </p:spPr>
      </p:pic>
      <p:pic>
        <p:nvPicPr>
          <p:cNvPr id="32" name="Picture 31" descr="A close up of a logo&#10;&#10;Description automatically generated">
            <a:extLst>
              <a:ext uri="{FF2B5EF4-FFF2-40B4-BE49-F238E27FC236}">
                <a16:creationId xmlns:a16="http://schemas.microsoft.com/office/drawing/2014/main" id="{E61A1D31-DD90-AEE5-5BDF-7F18842613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3348" y="4783401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4092A676-664D-6E30-D05B-C68F1C9C6B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687" y="5022807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70400C75-E722-39F0-079C-1110085757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177" y="5022807"/>
            <a:ext cx="410901" cy="402764"/>
          </a:xfrm>
          <a:prstGeom prst="rect">
            <a:avLst/>
          </a:prstGeom>
        </p:spPr>
      </p:pic>
      <p:pic>
        <p:nvPicPr>
          <p:cNvPr id="35" name="Picture 34" descr="A close up of a logo&#10;&#10;Description automatically generated">
            <a:extLst>
              <a:ext uri="{FF2B5EF4-FFF2-40B4-BE49-F238E27FC236}">
                <a16:creationId xmlns:a16="http://schemas.microsoft.com/office/drawing/2014/main" id="{8977DEFB-924E-99FA-05F3-B7E623322F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675" y="5510252"/>
            <a:ext cx="410901" cy="4027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7379DB5-9AF4-1420-CC38-D35DD1242633}"/>
                  </a:ext>
                </a:extLst>
              </p:cNvPr>
              <p:cNvSpPr txBox="1"/>
              <p:nvPr/>
            </p:nvSpPr>
            <p:spPr>
              <a:xfrm>
                <a:off x="3347635" y="5636884"/>
                <a:ext cx="2956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9,680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7379DB5-9AF4-1420-CC38-D35DD1242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7635" y="5636884"/>
                <a:ext cx="2956329" cy="523220"/>
              </a:xfrm>
              <a:prstGeom prst="rect">
                <a:avLst/>
              </a:prstGeom>
              <a:blipFill>
                <a:blip r:embed="rId5"/>
                <a:stretch>
                  <a:fillRect l="-412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3E064085-487A-E20C-EAB7-CD1011E2E0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726080"/>
              </p:ext>
            </p:extLst>
          </p:nvPr>
        </p:nvGraphicFramePr>
        <p:xfrm>
          <a:off x="704854" y="1221116"/>
          <a:ext cx="4918322" cy="4227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6885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2688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2688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7667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013199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A5CD7EA5-7EA6-FF7E-F166-3A35AA5F44E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516695" y="508453"/>
            <a:ext cx="1338877" cy="102901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9" name="Table 38">
                <a:extLst>
                  <a:ext uri="{FF2B5EF4-FFF2-40B4-BE49-F238E27FC236}">
                    <a16:creationId xmlns:a16="http://schemas.microsoft.com/office/drawing/2014/main" id="{77A2C013-C32C-3E2D-B75F-8EAAA6AB048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231671"/>
                  </p:ext>
                </p:extLst>
              </p:nvPr>
            </p:nvGraphicFramePr>
            <p:xfrm>
              <a:off x="5695591" y="1890393"/>
              <a:ext cx="2422404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3734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32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9" name="Table 38">
                <a:extLst>
                  <a:ext uri="{FF2B5EF4-FFF2-40B4-BE49-F238E27FC236}">
                    <a16:creationId xmlns:a16="http://schemas.microsoft.com/office/drawing/2014/main" id="{77A2C013-C32C-3E2D-B75F-8EAAA6AB048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231671"/>
                  </p:ext>
                </p:extLst>
              </p:nvPr>
            </p:nvGraphicFramePr>
            <p:xfrm>
              <a:off x="5695591" y="1890393"/>
              <a:ext cx="2422404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3734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403734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1515" t="-190000" r="-506061" b="-1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0" name="TextBox 39">
            <a:extLst>
              <a:ext uri="{FF2B5EF4-FFF2-40B4-BE49-F238E27FC236}">
                <a16:creationId xmlns:a16="http://schemas.microsoft.com/office/drawing/2014/main" id="{59599912-1A20-D1E3-B231-91554A1DD98F}"/>
              </a:ext>
            </a:extLst>
          </p:cNvPr>
          <p:cNvSpPr txBox="1"/>
          <p:nvPr/>
        </p:nvSpPr>
        <p:spPr>
          <a:xfrm>
            <a:off x="6904876" y="323285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6119BAA-F9EF-3B66-7F0F-A961BBC3B399}"/>
              </a:ext>
            </a:extLst>
          </p:cNvPr>
          <p:cNvSpPr txBox="1"/>
          <p:nvPr/>
        </p:nvSpPr>
        <p:spPr>
          <a:xfrm>
            <a:off x="6493974" y="323285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A9C92A5-8B38-FF15-D29E-7FC97A282F9D}"/>
              </a:ext>
            </a:extLst>
          </p:cNvPr>
          <p:cNvSpPr txBox="1"/>
          <p:nvPr/>
        </p:nvSpPr>
        <p:spPr>
          <a:xfrm>
            <a:off x="6099035" y="323285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2AA3033-763C-8FA1-46CF-13B1A644CB86}"/>
              </a:ext>
            </a:extLst>
          </p:cNvPr>
          <p:cNvSpPr txBox="1"/>
          <p:nvPr/>
        </p:nvSpPr>
        <p:spPr>
          <a:xfrm>
            <a:off x="6099035" y="3698959"/>
            <a:ext cx="410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ACD3152-FE0E-1705-47C4-5F254EE87C39}"/>
              </a:ext>
            </a:extLst>
          </p:cNvPr>
          <p:cNvSpPr txBox="1"/>
          <p:nvPr/>
        </p:nvSpPr>
        <p:spPr>
          <a:xfrm>
            <a:off x="7317100" y="323285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0</a:t>
            </a:r>
          </a:p>
        </p:txBody>
      </p:sp>
      <p:cxnSp>
        <p:nvCxnSpPr>
          <p:cNvPr id="45" name="Elbow Connector 33">
            <a:extLst>
              <a:ext uri="{FF2B5EF4-FFF2-40B4-BE49-F238E27FC236}">
                <a16:creationId xmlns:a16="http://schemas.microsoft.com/office/drawing/2014/main" id="{C77A7189-D0EC-D535-73F5-F1049DE2133F}"/>
              </a:ext>
            </a:extLst>
          </p:cNvPr>
          <p:cNvCxnSpPr>
            <a:cxnSpLocks/>
          </p:cNvCxnSpPr>
          <p:nvPr/>
        </p:nvCxnSpPr>
        <p:spPr>
          <a:xfrm rot="10800000" flipV="1">
            <a:off x="1523659" y="5426538"/>
            <a:ext cx="831228" cy="285492"/>
          </a:xfrm>
          <a:prstGeom prst="bentConnector3">
            <a:avLst>
              <a:gd name="adj1" fmla="val -11678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216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8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36" grpId="0"/>
      <p:bldP spid="40" grpId="0"/>
      <p:bldP spid="41" grpId="0"/>
      <p:bldP spid="42" grpId="0"/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9D27B90-FCEF-F0F5-4774-F871484EC8A8}"/>
                  </a:ext>
                </a:extLst>
              </p:cNvPr>
              <p:cNvSpPr txBox="1"/>
              <p:nvPr/>
            </p:nvSpPr>
            <p:spPr>
              <a:xfrm>
                <a:off x="6026362" y="454135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3,504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9D27B90-FCEF-F0F5-4774-F871484EC8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362" y="454135"/>
                <a:ext cx="1608133" cy="523220"/>
              </a:xfrm>
              <a:prstGeom prst="rect">
                <a:avLst/>
              </a:prstGeom>
              <a:blipFill>
                <a:blip r:embed="rId2"/>
                <a:stretch>
                  <a:fillRect l="-7985" t="-10465" r="-68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4729581-DA83-6F47-3815-025A95D879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482099"/>
              </p:ext>
            </p:extLst>
          </p:nvPr>
        </p:nvGraphicFramePr>
        <p:xfrm>
          <a:off x="587994" y="454135"/>
          <a:ext cx="5110650" cy="55311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2130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22130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2213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2213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2213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42327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5360485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9089290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0469312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829168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0DD2808D-5EBA-C851-B96B-5737DC0136F1}"/>
              </a:ext>
            </a:extLst>
          </p:cNvPr>
          <p:cNvSpPr/>
          <p:nvPr/>
        </p:nvSpPr>
        <p:spPr>
          <a:xfrm>
            <a:off x="623353" y="334776"/>
            <a:ext cx="960549" cy="5602652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FDDF96D-7A72-B6E2-8E4D-863904A823B6}"/>
                  </a:ext>
                </a:extLst>
              </p:cNvPr>
              <p:cNvSpPr txBox="1"/>
              <p:nvPr/>
            </p:nvSpPr>
            <p:spPr>
              <a:xfrm>
                <a:off x="6049850" y="1206157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FDDF96D-7A72-B6E2-8E4D-863904A823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9850" y="1206157"/>
                <a:ext cx="1608133" cy="523220"/>
              </a:xfrm>
              <a:prstGeom prst="rect">
                <a:avLst/>
              </a:prstGeom>
              <a:blipFill>
                <a:blip r:embed="rId3"/>
                <a:stretch>
                  <a:fillRect l="-7576" t="-11628" r="-681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1FF9C1F9-1234-ACA2-6D4D-C903CC9450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215" y="942132"/>
            <a:ext cx="410901" cy="402764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319A9E51-062F-CBB0-4F8C-649D5B5170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9109" y="942132"/>
            <a:ext cx="410901" cy="402764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87C21545-C9DF-61DE-441D-5EB63B07E3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374" y="942132"/>
            <a:ext cx="410901" cy="402764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A058EFB8-3712-D575-3D3D-C74C58BB90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6846" y="942132"/>
            <a:ext cx="410901" cy="402764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3CB1C89B-2A41-116D-3B19-2833CAFB08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374" y="1280039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23EFB9FB-5146-5A59-5618-380DFC41DB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215" y="1295914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74AD1BB9-85D4-D723-B6C8-44CF8E2C5B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9109" y="1295914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A11D521D-E852-9821-DB6C-5A4B9D5C7F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1003" y="942132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3A0B55C2-D107-B54A-03AA-019B395F34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7130" y="926257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3D2824E7-C623-8606-FB8C-63EC761598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070" y="926257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F7F178C8-6D0E-A7F5-00C7-0A4B75238D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7130" y="1280039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D483A9F4-9AB5-E805-912A-043AC55A26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070" y="1280039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31B2FAD0-C01A-D6F2-B07D-016C612F51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215" y="1976225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3784CF5F-28E8-9445-0E37-9D416F7995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6992" y="1976225"/>
            <a:ext cx="410901" cy="402764"/>
          </a:xfrm>
          <a:prstGeom prst="rect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B5C798CA-9966-991C-E724-E960B69181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374" y="1976225"/>
            <a:ext cx="410901" cy="402764"/>
          </a:xfrm>
          <a:prstGeom prst="rect">
            <a:avLst/>
          </a:prstGeom>
        </p:spPr>
      </p:pic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2243CCC4-42A3-BCCA-66F9-0BF414F069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6846" y="1976225"/>
            <a:ext cx="410901" cy="402764"/>
          </a:xfrm>
          <a:prstGeom prst="rect">
            <a:avLst/>
          </a:prstGeom>
        </p:spPr>
      </p:pic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FE856130-822C-98B4-983C-198A6150BC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374" y="2330007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9394156E-3BC9-BA2F-CA25-F481E4117D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215" y="2330007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E37FF0E5-F9E7-F951-BF2E-973AAC7F81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6992" y="2330007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C6D6310C-B8F3-E8A4-2B69-3703F4DFFD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770" y="1976225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clock&#10;&#10;Description automatically generated">
            <a:extLst>
              <a:ext uri="{FF2B5EF4-FFF2-40B4-BE49-F238E27FC236}">
                <a16:creationId xmlns:a16="http://schemas.microsoft.com/office/drawing/2014/main" id="{AA77B869-0C8F-5DD1-FC20-8B34859EA2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7130" y="1960350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clock&#10;&#10;Description automatically generated">
            <a:extLst>
              <a:ext uri="{FF2B5EF4-FFF2-40B4-BE49-F238E27FC236}">
                <a16:creationId xmlns:a16="http://schemas.microsoft.com/office/drawing/2014/main" id="{BB81EB56-A165-7595-677C-47EF65B633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070" y="1960350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B2554E94-868F-CDB3-1ED3-36DE8534FE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7130" y="2314132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4383E7F4-23EF-411A-CC59-7563B79A75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070" y="231413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F28C2C67-AA15-6676-F3A0-9FF5EDB146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215" y="3004784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70A8DE23-03EF-29FF-D563-F7072CCC3D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6992" y="3004784"/>
            <a:ext cx="410901" cy="402764"/>
          </a:xfrm>
          <a:prstGeom prst="rect">
            <a:avLst/>
          </a:prstGeom>
        </p:spPr>
      </p:pic>
      <p:pic>
        <p:nvPicPr>
          <p:cNvPr id="32" name="Picture 31" descr="A close up of a logo&#10;&#10;Description automatically generated">
            <a:extLst>
              <a:ext uri="{FF2B5EF4-FFF2-40B4-BE49-F238E27FC236}">
                <a16:creationId xmlns:a16="http://schemas.microsoft.com/office/drawing/2014/main" id="{6E60BACF-3B41-6742-A635-DDFF26DE03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374" y="3004784"/>
            <a:ext cx="410901" cy="402764"/>
          </a:xfrm>
          <a:prstGeom prst="rect">
            <a:avLst/>
          </a:prstGeom>
        </p:spPr>
      </p:pic>
      <p:pic>
        <p:nvPicPr>
          <p:cNvPr id="33" name="Picture 32" descr="A close up of a logo&#10;&#10;Description automatically generated">
            <a:extLst>
              <a:ext uri="{FF2B5EF4-FFF2-40B4-BE49-F238E27FC236}">
                <a16:creationId xmlns:a16="http://schemas.microsoft.com/office/drawing/2014/main" id="{D75E50C3-4039-0086-F87D-7516930A74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6846" y="3004784"/>
            <a:ext cx="410901" cy="402764"/>
          </a:xfrm>
          <a:prstGeom prst="rect">
            <a:avLst/>
          </a:prstGeom>
        </p:spPr>
      </p:pic>
      <p:pic>
        <p:nvPicPr>
          <p:cNvPr id="34" name="Picture 33" descr="A close up of a logo&#10;&#10;Description automatically generated">
            <a:extLst>
              <a:ext uri="{FF2B5EF4-FFF2-40B4-BE49-F238E27FC236}">
                <a16:creationId xmlns:a16="http://schemas.microsoft.com/office/drawing/2014/main" id="{FD4C6E3D-430A-8761-D16A-FCC3B16504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374" y="3358566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drawing&#10;&#10;Description automatically generated">
            <a:extLst>
              <a:ext uri="{FF2B5EF4-FFF2-40B4-BE49-F238E27FC236}">
                <a16:creationId xmlns:a16="http://schemas.microsoft.com/office/drawing/2014/main" id="{F6ADD2E0-75EA-BAC3-E795-CF3C439F87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215" y="3358566"/>
            <a:ext cx="410901" cy="402764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423C694E-2B50-7C10-9F04-1FF1603DB8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6992" y="3358566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1BE7FADA-68DC-F365-39B2-1247060E0F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770" y="3004784"/>
            <a:ext cx="410901" cy="402764"/>
          </a:xfrm>
          <a:prstGeom prst="rect">
            <a:avLst/>
          </a:prstGeom>
        </p:spPr>
      </p:pic>
      <p:pic>
        <p:nvPicPr>
          <p:cNvPr id="38" name="Picture 37" descr="A picture containing clock&#10;&#10;Description automatically generated">
            <a:extLst>
              <a:ext uri="{FF2B5EF4-FFF2-40B4-BE49-F238E27FC236}">
                <a16:creationId xmlns:a16="http://schemas.microsoft.com/office/drawing/2014/main" id="{0F8E3644-E4B6-37C1-4855-D92716BA14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7130" y="2988909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clock&#10;&#10;Description automatically generated">
            <a:extLst>
              <a:ext uri="{FF2B5EF4-FFF2-40B4-BE49-F238E27FC236}">
                <a16:creationId xmlns:a16="http://schemas.microsoft.com/office/drawing/2014/main" id="{CEC29B67-02C2-2F65-F884-77C2D5B8AF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070" y="2988909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505F6CD9-A919-8002-65D1-A556EC0AB2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7130" y="3342691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EA616A98-48E7-62F8-515C-46076A3218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070" y="334269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5CAE16CC-15B5-5C58-A876-048772E8CC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215" y="4018776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AA9BAC8A-F180-F9EE-E887-8B6514D470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6992" y="4018776"/>
            <a:ext cx="410901" cy="402764"/>
          </a:xfrm>
          <a:prstGeom prst="rect">
            <a:avLst/>
          </a:prstGeom>
        </p:spPr>
      </p:pic>
      <p:pic>
        <p:nvPicPr>
          <p:cNvPr id="44" name="Picture 43" descr="A close up of a logo&#10;&#10;Description automatically generated">
            <a:extLst>
              <a:ext uri="{FF2B5EF4-FFF2-40B4-BE49-F238E27FC236}">
                <a16:creationId xmlns:a16="http://schemas.microsoft.com/office/drawing/2014/main" id="{4DEB65ED-128E-EEC9-C3DE-E18E321F31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374" y="4018776"/>
            <a:ext cx="410901" cy="402764"/>
          </a:xfrm>
          <a:prstGeom prst="rect">
            <a:avLst/>
          </a:prstGeom>
        </p:spPr>
      </p:pic>
      <p:pic>
        <p:nvPicPr>
          <p:cNvPr id="45" name="Picture 44" descr="A close up of a logo&#10;&#10;Description automatically generated">
            <a:extLst>
              <a:ext uri="{FF2B5EF4-FFF2-40B4-BE49-F238E27FC236}">
                <a16:creationId xmlns:a16="http://schemas.microsoft.com/office/drawing/2014/main" id="{71185607-94AB-61CE-BB91-9523670BFE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6846" y="4018776"/>
            <a:ext cx="410901" cy="402764"/>
          </a:xfrm>
          <a:prstGeom prst="rect">
            <a:avLst/>
          </a:prstGeom>
        </p:spPr>
      </p:pic>
      <p:pic>
        <p:nvPicPr>
          <p:cNvPr id="46" name="Picture 45" descr="A close up of a logo&#10;&#10;Description automatically generated">
            <a:extLst>
              <a:ext uri="{FF2B5EF4-FFF2-40B4-BE49-F238E27FC236}">
                <a16:creationId xmlns:a16="http://schemas.microsoft.com/office/drawing/2014/main" id="{77F2771F-9A64-C365-037D-6ABF9DACD7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374" y="4372558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drawing&#10;&#10;Description automatically generated">
            <a:extLst>
              <a:ext uri="{FF2B5EF4-FFF2-40B4-BE49-F238E27FC236}">
                <a16:creationId xmlns:a16="http://schemas.microsoft.com/office/drawing/2014/main" id="{799076AE-A239-905C-6F6D-18BE7D53D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215" y="4372558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05A0AC1A-A032-B995-7B07-13BE8D4DA2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6992" y="4372558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drawing&#10;&#10;Description automatically generated">
            <a:extLst>
              <a:ext uri="{FF2B5EF4-FFF2-40B4-BE49-F238E27FC236}">
                <a16:creationId xmlns:a16="http://schemas.microsoft.com/office/drawing/2014/main" id="{1EBA4146-4324-B311-62BA-AD48A07DAD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770" y="4018776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21E5A811-5313-716B-6412-39F6519D18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7130" y="4002901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BAC2E0A9-6087-B140-EEE8-51C01BD34F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070" y="4002901"/>
            <a:ext cx="410901" cy="402764"/>
          </a:xfrm>
          <a:prstGeom prst="rect">
            <a:avLst/>
          </a:prstGeom>
        </p:spPr>
      </p:pic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C9B4FD20-76C9-EA86-F0A6-39D4405AE9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7130" y="4356683"/>
            <a:ext cx="410901" cy="402764"/>
          </a:xfrm>
          <a:prstGeom prst="rect">
            <a:avLst/>
          </a:prstGeom>
        </p:spPr>
      </p:pic>
      <p:pic>
        <p:nvPicPr>
          <p:cNvPr id="53" name="Picture 52" descr="A picture containing clock&#10;&#10;Description automatically generated">
            <a:extLst>
              <a:ext uri="{FF2B5EF4-FFF2-40B4-BE49-F238E27FC236}">
                <a16:creationId xmlns:a16="http://schemas.microsoft.com/office/drawing/2014/main" id="{62AD263A-BFF8-72B6-2185-49191EA504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070" y="4356683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C03F756C-9E84-DF0D-6EB7-FF83E82528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215" y="5049041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A84120F4-D828-BB7B-EF65-77426F415A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6992" y="5049041"/>
            <a:ext cx="410901" cy="402764"/>
          </a:xfrm>
          <a:prstGeom prst="rect">
            <a:avLst/>
          </a:prstGeom>
        </p:spPr>
      </p:pic>
      <p:pic>
        <p:nvPicPr>
          <p:cNvPr id="56" name="Picture 55" descr="A close up of a logo&#10;&#10;Description automatically generated">
            <a:extLst>
              <a:ext uri="{FF2B5EF4-FFF2-40B4-BE49-F238E27FC236}">
                <a16:creationId xmlns:a16="http://schemas.microsoft.com/office/drawing/2014/main" id="{B35BE84E-5973-00D2-B0F5-2DF9514799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374" y="5049041"/>
            <a:ext cx="410901" cy="402764"/>
          </a:xfrm>
          <a:prstGeom prst="rect">
            <a:avLst/>
          </a:prstGeom>
        </p:spPr>
      </p:pic>
      <p:pic>
        <p:nvPicPr>
          <p:cNvPr id="57" name="Picture 56" descr="A close up of a logo&#10;&#10;Description automatically generated">
            <a:extLst>
              <a:ext uri="{FF2B5EF4-FFF2-40B4-BE49-F238E27FC236}">
                <a16:creationId xmlns:a16="http://schemas.microsoft.com/office/drawing/2014/main" id="{9EBF6886-8648-AE9C-0AD9-BF05E5FCF7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6846" y="5049041"/>
            <a:ext cx="410901" cy="402764"/>
          </a:xfrm>
          <a:prstGeom prst="rect">
            <a:avLst/>
          </a:prstGeom>
        </p:spPr>
      </p:pic>
      <p:pic>
        <p:nvPicPr>
          <p:cNvPr id="58" name="Picture 57" descr="A close up of a logo&#10;&#10;Description automatically generated">
            <a:extLst>
              <a:ext uri="{FF2B5EF4-FFF2-40B4-BE49-F238E27FC236}">
                <a16:creationId xmlns:a16="http://schemas.microsoft.com/office/drawing/2014/main" id="{D94E7D0C-E3BB-5D50-249A-B68D015E3F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5374" y="5402823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drawing&#10;&#10;Description automatically generated">
            <a:extLst>
              <a:ext uri="{FF2B5EF4-FFF2-40B4-BE49-F238E27FC236}">
                <a16:creationId xmlns:a16="http://schemas.microsoft.com/office/drawing/2014/main" id="{98D1D710-5A22-8983-B082-05B3832960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215" y="5402823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drawing&#10;&#10;Description automatically generated">
            <a:extLst>
              <a:ext uri="{FF2B5EF4-FFF2-40B4-BE49-F238E27FC236}">
                <a16:creationId xmlns:a16="http://schemas.microsoft.com/office/drawing/2014/main" id="{772019B5-A222-5C84-E17B-5367992CAC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6992" y="5402823"/>
            <a:ext cx="410901" cy="402764"/>
          </a:xfrm>
          <a:prstGeom prst="rect">
            <a:avLst/>
          </a:prstGeom>
        </p:spPr>
      </p:pic>
      <p:pic>
        <p:nvPicPr>
          <p:cNvPr id="61" name="Picture 60" descr="A picture containing drawing&#10;&#10;Description automatically generated">
            <a:extLst>
              <a:ext uri="{FF2B5EF4-FFF2-40B4-BE49-F238E27FC236}">
                <a16:creationId xmlns:a16="http://schemas.microsoft.com/office/drawing/2014/main" id="{4C898DA0-F16C-4A25-3FB0-F1DEA44EE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770" y="5049041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clock&#10;&#10;Description automatically generated">
            <a:extLst>
              <a:ext uri="{FF2B5EF4-FFF2-40B4-BE49-F238E27FC236}">
                <a16:creationId xmlns:a16="http://schemas.microsoft.com/office/drawing/2014/main" id="{42AC55DD-20D4-45ED-61C2-B1FA5C32C7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7130" y="5033166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clock&#10;&#10;Description automatically generated">
            <a:extLst>
              <a:ext uri="{FF2B5EF4-FFF2-40B4-BE49-F238E27FC236}">
                <a16:creationId xmlns:a16="http://schemas.microsoft.com/office/drawing/2014/main" id="{C46C37CA-9117-B5E7-E6C3-C6409AEE17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070" y="5033166"/>
            <a:ext cx="410901" cy="402764"/>
          </a:xfrm>
          <a:prstGeom prst="rect">
            <a:avLst/>
          </a:prstGeom>
        </p:spPr>
      </p:pic>
      <p:pic>
        <p:nvPicPr>
          <p:cNvPr id="64" name="Picture 63" descr="A picture containing clock&#10;&#10;Description automatically generated">
            <a:extLst>
              <a:ext uri="{FF2B5EF4-FFF2-40B4-BE49-F238E27FC236}">
                <a16:creationId xmlns:a16="http://schemas.microsoft.com/office/drawing/2014/main" id="{44FAA972-86E6-ABEA-3FE7-F358B7559B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7130" y="5386948"/>
            <a:ext cx="410901" cy="402764"/>
          </a:xfrm>
          <a:prstGeom prst="rect">
            <a:avLst/>
          </a:prstGeom>
        </p:spPr>
      </p:pic>
      <p:pic>
        <p:nvPicPr>
          <p:cNvPr id="65" name="Picture 64" descr="A picture containing clock&#10;&#10;Description automatically generated">
            <a:extLst>
              <a:ext uri="{FF2B5EF4-FFF2-40B4-BE49-F238E27FC236}">
                <a16:creationId xmlns:a16="http://schemas.microsoft.com/office/drawing/2014/main" id="{A9DF1D5C-96B3-2F8C-55B2-6010C2C900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070" y="5386948"/>
            <a:ext cx="410901" cy="4027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6" name="Table 65">
                <a:extLst>
                  <a:ext uri="{FF2B5EF4-FFF2-40B4-BE49-F238E27FC236}">
                    <a16:creationId xmlns:a16="http://schemas.microsoft.com/office/drawing/2014/main" id="{284C9A51-8D8B-5EE1-02CF-CDE321BF7F5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42047620"/>
                  </p:ext>
                </p:extLst>
              </p:nvPr>
            </p:nvGraphicFramePr>
            <p:xfrm>
              <a:off x="5802958" y="2084027"/>
              <a:ext cx="2310546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85091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32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6" name="Table 65">
                <a:extLst>
                  <a:ext uri="{FF2B5EF4-FFF2-40B4-BE49-F238E27FC236}">
                    <a16:creationId xmlns:a16="http://schemas.microsoft.com/office/drawing/2014/main" id="{284C9A51-8D8B-5EE1-02CF-CDE321BF7F5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42047620"/>
                  </p:ext>
                </p:extLst>
              </p:nvPr>
            </p:nvGraphicFramePr>
            <p:xfrm>
              <a:off x="5802958" y="2084027"/>
              <a:ext cx="2310546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85091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7"/>
                          <a:stretch>
                            <a:fillRect l="-1587" t="-187654" r="-507937" b="-177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7" name="Picture 6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8AE5947-8609-8F7C-243E-B78BD07222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215" y="1295138"/>
            <a:ext cx="410901" cy="40276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F412CF03-DD42-C959-3EA5-09E60D33C6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66459" y="4891306"/>
            <a:ext cx="747045" cy="747045"/>
          </a:xfrm>
          <a:prstGeom prst="rect">
            <a:avLst/>
          </a:prstGeom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C054F275-6541-2C1C-CF3D-1AD7DB1877CA}"/>
              </a:ext>
            </a:extLst>
          </p:cNvPr>
          <p:cNvSpPr txBox="1"/>
          <p:nvPr/>
        </p:nvSpPr>
        <p:spPr>
          <a:xfrm>
            <a:off x="5669303" y="503399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2908019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5" grpId="1"/>
      <p:bldP spid="69" grpId="0"/>
      <p:bldP spid="6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808585B-D946-2445-455B-D76C1A44C92C}"/>
                  </a:ext>
                </a:extLst>
              </p:cNvPr>
              <p:cNvSpPr txBox="1"/>
              <p:nvPr/>
            </p:nvSpPr>
            <p:spPr>
              <a:xfrm>
                <a:off x="6026362" y="454135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3,504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808585B-D946-2445-455B-D76C1A44C9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362" y="454135"/>
                <a:ext cx="1608133" cy="523220"/>
              </a:xfrm>
              <a:prstGeom prst="rect">
                <a:avLst/>
              </a:prstGeom>
              <a:blipFill>
                <a:blip r:embed="rId2"/>
                <a:stretch>
                  <a:fillRect l="-7985" t="-10465" r="-68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5395BEA-9A5D-961F-95F6-1229CDDB17A8}"/>
                  </a:ext>
                </a:extLst>
              </p:cNvPr>
              <p:cNvSpPr txBox="1"/>
              <p:nvPr/>
            </p:nvSpPr>
            <p:spPr>
              <a:xfrm>
                <a:off x="6026362" y="1080937"/>
                <a:ext cx="15376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17,520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5395BEA-9A5D-961F-95F6-1229CDDB17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362" y="1080937"/>
                <a:ext cx="1537600" cy="523220"/>
              </a:xfrm>
              <a:prstGeom prst="rect">
                <a:avLst/>
              </a:prstGeom>
              <a:blipFill>
                <a:blip r:embed="rId3"/>
                <a:stretch>
                  <a:fillRect t="-10465" r="-515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ECEDDF3C-D79E-D330-D3CC-2B4E485E00F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56697682"/>
                  </p:ext>
                </p:extLst>
              </p:nvPr>
            </p:nvGraphicFramePr>
            <p:xfrm>
              <a:off x="5802958" y="2084027"/>
              <a:ext cx="2310546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85091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32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ECEDDF3C-D79E-D330-D3CC-2B4E485E00F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56697682"/>
                  </p:ext>
                </p:extLst>
              </p:nvPr>
            </p:nvGraphicFramePr>
            <p:xfrm>
              <a:off x="5802958" y="2084027"/>
              <a:ext cx="2310546" cy="2271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85091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85091">
                      <a:extLst>
                        <a:ext uri="{9D8B030D-6E8A-4147-A177-3AD203B41FA5}">
                          <a16:colId xmlns:a16="http://schemas.microsoft.com/office/drawing/2014/main" val="55819372"/>
                        </a:ext>
                      </a:extLst>
                    </a:gridCol>
                  </a:tblGrid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587" t="-187654" r="-507937" b="-177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32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32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B0F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7FC63652-971C-C15A-8FAD-EFD033DA3358}"/>
              </a:ext>
            </a:extLst>
          </p:cNvPr>
          <p:cNvSpPr txBox="1"/>
          <p:nvPr/>
        </p:nvSpPr>
        <p:spPr>
          <a:xfrm>
            <a:off x="6959099" y="341953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62BC94-BBC8-ABF5-D3D0-44A06B3F5DEF}"/>
              </a:ext>
            </a:extLst>
          </p:cNvPr>
          <p:cNvSpPr txBox="1"/>
          <p:nvPr/>
        </p:nvSpPr>
        <p:spPr>
          <a:xfrm>
            <a:off x="6548197" y="341953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9032B-C7FE-EEEB-8ADD-30321BB061DF}"/>
              </a:ext>
            </a:extLst>
          </p:cNvPr>
          <p:cNvSpPr txBox="1"/>
          <p:nvPr/>
        </p:nvSpPr>
        <p:spPr>
          <a:xfrm>
            <a:off x="6153258" y="341953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E20EA9-85FB-A8A2-48EA-EB17036C650C}"/>
              </a:ext>
            </a:extLst>
          </p:cNvPr>
          <p:cNvSpPr txBox="1"/>
          <p:nvPr/>
        </p:nvSpPr>
        <p:spPr>
          <a:xfrm>
            <a:off x="6945369" y="3874154"/>
            <a:ext cx="410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B20A63-4095-6B3F-B0E3-B9EAAC435FD8}"/>
              </a:ext>
            </a:extLst>
          </p:cNvPr>
          <p:cNvSpPr txBox="1"/>
          <p:nvPr/>
        </p:nvSpPr>
        <p:spPr>
          <a:xfrm>
            <a:off x="7371323" y="341953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0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3A49ED6-A14D-CBB2-2FE0-81AA04D1E9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008383"/>
              </p:ext>
            </p:extLst>
          </p:nvPr>
        </p:nvGraphicFramePr>
        <p:xfrm>
          <a:off x="587994" y="454135"/>
          <a:ext cx="5110650" cy="55311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2130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22130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2213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2213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2213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42327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5360485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9089290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0469312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829168"/>
                  </a:ext>
                </a:extLst>
              </a:tr>
            </a:tbl>
          </a:graphicData>
        </a:graphic>
      </p:graphicFrame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1434CA1C-7388-7C9B-1116-1E88ED9125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215" y="942132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44DE5206-D5AB-B3E9-1039-3083C0AB76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9109" y="942132"/>
            <a:ext cx="410901" cy="402764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E5DE84A2-0964-C3AA-0931-E717984AA8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5374" y="942132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9F74B139-5EEF-EE28-FB94-3E16631EFC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6846" y="942132"/>
            <a:ext cx="410901" cy="402764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26A44E98-8584-970B-B0B6-68CD218856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5374" y="1280039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188FB5A3-13AD-80C3-3340-8007EA3A89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9109" y="1295914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5B5952E4-9E24-E87C-07B7-812F0BDB10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1003" y="942132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0086F038-3F5F-901E-A20C-A266F931B1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7130" y="926257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872EFB5F-7A08-A0C9-95D5-B428427F2B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6070" y="926257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1994C4A-B6ED-09C3-43ED-721105912C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7130" y="1280039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E5C42D6C-AC8D-DB9D-480B-7BD90C09AF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6070" y="1280039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75475088-7FC0-D602-BF12-37574CA2BD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215" y="1976225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ED3B9132-0BD7-4E86-97CF-93240C88B5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6992" y="1976225"/>
            <a:ext cx="410901" cy="402764"/>
          </a:xfrm>
          <a:prstGeom prst="rect">
            <a:avLst/>
          </a:prstGeom>
        </p:spPr>
      </p:pic>
      <p:pic>
        <p:nvPicPr>
          <p:cNvPr id="24" name="Picture 23" descr="A close up of a logo&#10;&#10;Description automatically generated">
            <a:extLst>
              <a:ext uri="{FF2B5EF4-FFF2-40B4-BE49-F238E27FC236}">
                <a16:creationId xmlns:a16="http://schemas.microsoft.com/office/drawing/2014/main" id="{2E8C59D1-0E05-E07B-70A7-CF63AFC60E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5374" y="1976225"/>
            <a:ext cx="410901" cy="402764"/>
          </a:xfrm>
          <a:prstGeom prst="rect">
            <a:avLst/>
          </a:prstGeom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4295EE6D-5BDB-52BA-D7AC-F7BC7213AB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6846" y="1976225"/>
            <a:ext cx="410901" cy="402764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61249829-2C09-48C1-DB80-3D91F079BB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5374" y="2330007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2B8F6E3F-10D3-A50F-AD49-1AD502794A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215" y="2330007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94F2F976-C8BC-F90C-75EE-41F9F9319A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6992" y="2330007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619E1959-AEDA-FC58-465B-60309F90C3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6770" y="1976225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81CFFAEE-EDBB-4A96-1E41-764C1322C0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7130" y="1960350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C1FF3A60-F650-7B45-912F-773A8A35C0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6070" y="1960350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D41DED71-6380-85F9-E068-13D4C3F7A5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7130" y="2314132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EB773FD1-BA05-4A6C-048E-6267ED267B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6070" y="2314132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E9A9899B-FD24-8025-2452-AA4AEB8D17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215" y="3004784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drawing&#10;&#10;Description automatically generated">
            <a:extLst>
              <a:ext uri="{FF2B5EF4-FFF2-40B4-BE49-F238E27FC236}">
                <a16:creationId xmlns:a16="http://schemas.microsoft.com/office/drawing/2014/main" id="{26E656CA-498E-6D54-BA61-0AB9AD77B9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6992" y="3004784"/>
            <a:ext cx="410901" cy="402764"/>
          </a:xfrm>
          <a:prstGeom prst="rect">
            <a:avLst/>
          </a:prstGeom>
        </p:spPr>
      </p:pic>
      <p:pic>
        <p:nvPicPr>
          <p:cNvPr id="36" name="Picture 35" descr="A close up of a logo&#10;&#10;Description automatically generated">
            <a:extLst>
              <a:ext uri="{FF2B5EF4-FFF2-40B4-BE49-F238E27FC236}">
                <a16:creationId xmlns:a16="http://schemas.microsoft.com/office/drawing/2014/main" id="{777D3155-8928-C047-5CDB-220C14DC62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5374" y="3004784"/>
            <a:ext cx="410901" cy="402764"/>
          </a:xfrm>
          <a:prstGeom prst="rect">
            <a:avLst/>
          </a:prstGeom>
        </p:spPr>
      </p:pic>
      <p:pic>
        <p:nvPicPr>
          <p:cNvPr id="37" name="Picture 36" descr="A close up of a logo&#10;&#10;Description automatically generated">
            <a:extLst>
              <a:ext uri="{FF2B5EF4-FFF2-40B4-BE49-F238E27FC236}">
                <a16:creationId xmlns:a16="http://schemas.microsoft.com/office/drawing/2014/main" id="{1914BD6B-BE8D-9A33-E6DC-E72AA13874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6846" y="3004784"/>
            <a:ext cx="410901" cy="402764"/>
          </a:xfrm>
          <a:prstGeom prst="rect">
            <a:avLst/>
          </a:prstGeom>
        </p:spPr>
      </p:pic>
      <p:pic>
        <p:nvPicPr>
          <p:cNvPr id="38" name="Picture 37" descr="A close up of a logo&#10;&#10;Description automatically generated">
            <a:extLst>
              <a:ext uri="{FF2B5EF4-FFF2-40B4-BE49-F238E27FC236}">
                <a16:creationId xmlns:a16="http://schemas.microsoft.com/office/drawing/2014/main" id="{2EC82B8B-368F-6E4E-F20D-8DC45AC33E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5374" y="3358566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22939B3D-038A-4B50-CA22-C1803B9349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215" y="3358566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F0202592-BFE2-9B1B-1417-B79ABF77AF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6992" y="3358566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F7F435C1-BE84-F847-FEF4-E40E714109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6770" y="3004784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0F21B48A-0866-2927-47C9-74107A78B1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7130" y="2988909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02DEA2C6-3507-038D-D7F4-C1D27792B7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6070" y="2988909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7BBBA263-1605-BD79-9DAB-9A935EF040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7130" y="3342691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932CDBBB-3B6C-560F-D5D9-5616BA24B7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6070" y="3342691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drawing&#10;&#10;Description automatically generated">
            <a:extLst>
              <a:ext uri="{FF2B5EF4-FFF2-40B4-BE49-F238E27FC236}">
                <a16:creationId xmlns:a16="http://schemas.microsoft.com/office/drawing/2014/main" id="{33343CE7-1FBB-2F59-8950-9FED42C8C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215" y="4018776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drawing&#10;&#10;Description automatically generated">
            <a:extLst>
              <a:ext uri="{FF2B5EF4-FFF2-40B4-BE49-F238E27FC236}">
                <a16:creationId xmlns:a16="http://schemas.microsoft.com/office/drawing/2014/main" id="{3AEE208B-88EE-7FE1-FC87-B963E4A36F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6992" y="4018776"/>
            <a:ext cx="410901" cy="402764"/>
          </a:xfrm>
          <a:prstGeom prst="rect">
            <a:avLst/>
          </a:prstGeom>
        </p:spPr>
      </p:pic>
      <p:pic>
        <p:nvPicPr>
          <p:cNvPr id="48" name="Picture 47" descr="A close up of a logo&#10;&#10;Description automatically generated">
            <a:extLst>
              <a:ext uri="{FF2B5EF4-FFF2-40B4-BE49-F238E27FC236}">
                <a16:creationId xmlns:a16="http://schemas.microsoft.com/office/drawing/2014/main" id="{51253D92-48C4-6A5C-6C4C-B259BD5FE8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5374" y="4018776"/>
            <a:ext cx="410901" cy="402764"/>
          </a:xfrm>
          <a:prstGeom prst="rect">
            <a:avLst/>
          </a:prstGeom>
        </p:spPr>
      </p:pic>
      <p:pic>
        <p:nvPicPr>
          <p:cNvPr id="49" name="Picture 48" descr="A close up of a logo&#10;&#10;Description automatically generated">
            <a:extLst>
              <a:ext uri="{FF2B5EF4-FFF2-40B4-BE49-F238E27FC236}">
                <a16:creationId xmlns:a16="http://schemas.microsoft.com/office/drawing/2014/main" id="{3228E2D4-5D17-7227-5F9B-27DD0DB652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6846" y="4018776"/>
            <a:ext cx="410901" cy="402764"/>
          </a:xfrm>
          <a:prstGeom prst="rect">
            <a:avLst/>
          </a:prstGeom>
        </p:spPr>
      </p:pic>
      <p:pic>
        <p:nvPicPr>
          <p:cNvPr id="50" name="Picture 49" descr="A close up of a logo&#10;&#10;Description automatically generated">
            <a:extLst>
              <a:ext uri="{FF2B5EF4-FFF2-40B4-BE49-F238E27FC236}">
                <a16:creationId xmlns:a16="http://schemas.microsoft.com/office/drawing/2014/main" id="{11CDEB2E-1AFB-78BB-2FC1-F9A92D2213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5374" y="4372558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FFC18C16-D807-A52D-21DD-88743809F4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215" y="4372558"/>
            <a:ext cx="410901" cy="402764"/>
          </a:xfrm>
          <a:prstGeom prst="rect">
            <a:avLst/>
          </a:prstGeom>
        </p:spPr>
      </p:pic>
      <p:pic>
        <p:nvPicPr>
          <p:cNvPr id="52" name="Picture 51" descr="A picture containing drawing&#10;&#10;Description automatically generated">
            <a:extLst>
              <a:ext uri="{FF2B5EF4-FFF2-40B4-BE49-F238E27FC236}">
                <a16:creationId xmlns:a16="http://schemas.microsoft.com/office/drawing/2014/main" id="{CFB974BD-1337-E588-CA60-8A9DD30B18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6992" y="4372558"/>
            <a:ext cx="410901" cy="402764"/>
          </a:xfrm>
          <a:prstGeom prst="rect">
            <a:avLst/>
          </a:prstGeom>
        </p:spPr>
      </p:pic>
      <p:pic>
        <p:nvPicPr>
          <p:cNvPr id="53" name="Picture 52" descr="A picture containing drawing&#10;&#10;Description automatically generated">
            <a:extLst>
              <a:ext uri="{FF2B5EF4-FFF2-40B4-BE49-F238E27FC236}">
                <a16:creationId xmlns:a16="http://schemas.microsoft.com/office/drawing/2014/main" id="{C89FD4FC-6BD9-5F6E-52FC-93A9FBDCB0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6770" y="4018776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7BCD42CF-E327-5479-3BA3-9E461FF861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7130" y="4002901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93C8AFB5-EEB3-C055-F32B-D7BB6F2D40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6070" y="4002901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CA93AD96-6142-7847-45EA-4169D75819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7130" y="4356683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0012ABF6-1348-A9B1-6B4C-93D8687444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6070" y="4356683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drawing&#10;&#10;Description automatically generated">
            <a:extLst>
              <a:ext uri="{FF2B5EF4-FFF2-40B4-BE49-F238E27FC236}">
                <a16:creationId xmlns:a16="http://schemas.microsoft.com/office/drawing/2014/main" id="{12D11547-645C-82FA-F3FF-75C807D271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215" y="5049041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drawing&#10;&#10;Description automatically generated">
            <a:extLst>
              <a:ext uri="{FF2B5EF4-FFF2-40B4-BE49-F238E27FC236}">
                <a16:creationId xmlns:a16="http://schemas.microsoft.com/office/drawing/2014/main" id="{EEE8606E-F173-CEDB-6AF4-3062581223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6992" y="5049041"/>
            <a:ext cx="410901" cy="402764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6AB61E9E-931F-D25D-4E01-F505724E47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5374" y="5049041"/>
            <a:ext cx="410901" cy="402764"/>
          </a:xfrm>
          <a:prstGeom prst="rect">
            <a:avLst/>
          </a:prstGeom>
        </p:spPr>
      </p:pic>
      <p:pic>
        <p:nvPicPr>
          <p:cNvPr id="61" name="Picture 60" descr="A close up of a logo&#10;&#10;Description automatically generated">
            <a:extLst>
              <a:ext uri="{FF2B5EF4-FFF2-40B4-BE49-F238E27FC236}">
                <a16:creationId xmlns:a16="http://schemas.microsoft.com/office/drawing/2014/main" id="{8007204B-03CB-259D-21CA-467A266751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6846" y="5049041"/>
            <a:ext cx="410901" cy="402764"/>
          </a:xfrm>
          <a:prstGeom prst="rect">
            <a:avLst/>
          </a:prstGeom>
        </p:spPr>
      </p:pic>
      <p:pic>
        <p:nvPicPr>
          <p:cNvPr id="62" name="Picture 61" descr="A close up of a logo&#10;&#10;Description automatically generated">
            <a:extLst>
              <a:ext uri="{FF2B5EF4-FFF2-40B4-BE49-F238E27FC236}">
                <a16:creationId xmlns:a16="http://schemas.microsoft.com/office/drawing/2014/main" id="{63463C15-992A-5F59-D1BE-EABFAFE3DF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5374" y="5402823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5279E4A-7635-B692-658F-9AA0A5ECB5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215" y="5402823"/>
            <a:ext cx="410901" cy="402764"/>
          </a:xfrm>
          <a:prstGeom prst="rect">
            <a:avLst/>
          </a:prstGeom>
        </p:spPr>
      </p:pic>
      <p:pic>
        <p:nvPicPr>
          <p:cNvPr id="64" name="Picture 63" descr="A picture containing drawing&#10;&#10;Description automatically generated">
            <a:extLst>
              <a:ext uri="{FF2B5EF4-FFF2-40B4-BE49-F238E27FC236}">
                <a16:creationId xmlns:a16="http://schemas.microsoft.com/office/drawing/2014/main" id="{1CE1E9D7-6ECF-BF26-A021-391EDDA0CE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6992" y="5402823"/>
            <a:ext cx="410901" cy="402764"/>
          </a:xfrm>
          <a:prstGeom prst="rect">
            <a:avLst/>
          </a:prstGeom>
        </p:spPr>
      </p:pic>
      <p:pic>
        <p:nvPicPr>
          <p:cNvPr id="65" name="Picture 64" descr="A picture containing drawing&#10;&#10;Description automatically generated">
            <a:extLst>
              <a:ext uri="{FF2B5EF4-FFF2-40B4-BE49-F238E27FC236}">
                <a16:creationId xmlns:a16="http://schemas.microsoft.com/office/drawing/2014/main" id="{F3C29CA4-4C0B-404B-D11C-09FA095DA3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6770" y="5049041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F53D3B9F-33E6-1D1E-625F-8335E8C09B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7130" y="5033166"/>
            <a:ext cx="410901" cy="402764"/>
          </a:xfrm>
          <a:prstGeom prst="rect">
            <a:avLst/>
          </a:prstGeom>
        </p:spPr>
      </p:pic>
      <p:pic>
        <p:nvPicPr>
          <p:cNvPr id="67" name="Picture 66" descr="A picture containing clock&#10;&#10;Description automatically generated">
            <a:extLst>
              <a:ext uri="{FF2B5EF4-FFF2-40B4-BE49-F238E27FC236}">
                <a16:creationId xmlns:a16="http://schemas.microsoft.com/office/drawing/2014/main" id="{6425793F-BD0A-FD16-B808-A31E7B47DB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6070" y="5033166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clock&#10;&#10;Description automatically generated">
            <a:extLst>
              <a:ext uri="{FF2B5EF4-FFF2-40B4-BE49-F238E27FC236}">
                <a16:creationId xmlns:a16="http://schemas.microsoft.com/office/drawing/2014/main" id="{5097F93B-20FA-6E4C-AFEF-4CC1BF379D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7130" y="5386948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clock&#10;&#10;Description automatically generated">
            <a:extLst>
              <a:ext uri="{FF2B5EF4-FFF2-40B4-BE49-F238E27FC236}">
                <a16:creationId xmlns:a16="http://schemas.microsoft.com/office/drawing/2014/main" id="{E5E7A23D-6D2E-0A75-6E2D-31B3FF631E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6070" y="5386948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drawing&#10;&#10;Description automatically generated">
            <a:extLst>
              <a:ext uri="{FF2B5EF4-FFF2-40B4-BE49-F238E27FC236}">
                <a16:creationId xmlns:a16="http://schemas.microsoft.com/office/drawing/2014/main" id="{5DAE29CE-7E4D-90AA-E8AE-290A404DA3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215" y="1295914"/>
            <a:ext cx="410901" cy="402764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338870F7-0452-058F-D2CE-A70D0C3F2403}"/>
              </a:ext>
            </a:extLst>
          </p:cNvPr>
          <p:cNvSpPr/>
          <p:nvPr/>
        </p:nvSpPr>
        <p:spPr>
          <a:xfrm>
            <a:off x="4730698" y="3358566"/>
            <a:ext cx="910189" cy="247476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2" name="Picture 7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1BE8349-A7C9-4EF8-FF09-34A60C5BD9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87670" y="5727076"/>
            <a:ext cx="410901" cy="402764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A013BD6-9A66-5075-F0DB-EBFCE7DA99E7}"/>
              </a:ext>
            </a:extLst>
          </p:cNvPr>
          <p:cNvSpPr/>
          <p:nvPr/>
        </p:nvSpPr>
        <p:spPr>
          <a:xfrm>
            <a:off x="4737597" y="933562"/>
            <a:ext cx="910189" cy="247476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4" name="Picture 73" descr="A picture containing drawing&#10;&#10;Description automatically generated">
            <a:extLst>
              <a:ext uri="{FF2B5EF4-FFF2-40B4-BE49-F238E27FC236}">
                <a16:creationId xmlns:a16="http://schemas.microsoft.com/office/drawing/2014/main" id="{6AF31E4A-A3F5-9DD5-E412-F487EA2E2F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81581" y="5727076"/>
            <a:ext cx="410901" cy="402764"/>
          </a:xfrm>
          <a:prstGeom prst="rect">
            <a:avLst/>
          </a:prstGeom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5D3CC0AF-B893-1DD9-0544-0A5534827A5D}"/>
              </a:ext>
            </a:extLst>
          </p:cNvPr>
          <p:cNvSpPr/>
          <p:nvPr/>
        </p:nvSpPr>
        <p:spPr>
          <a:xfrm>
            <a:off x="2630972" y="4002900"/>
            <a:ext cx="1022249" cy="1940609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6" name="Picture 75" descr="A close up of a logo&#10;&#10;Description automatically generated">
            <a:extLst>
              <a:ext uri="{FF2B5EF4-FFF2-40B4-BE49-F238E27FC236}">
                <a16:creationId xmlns:a16="http://schemas.microsoft.com/office/drawing/2014/main" id="{7EA0F257-32B2-7617-F66C-FCE2856807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5374" y="5742127"/>
            <a:ext cx="410901" cy="402764"/>
          </a:xfrm>
          <a:prstGeom prst="rect">
            <a:avLst/>
          </a:prstGeom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19DA054D-F2A5-8CBA-3DBE-9B2692EA0EAA}"/>
              </a:ext>
            </a:extLst>
          </p:cNvPr>
          <p:cNvSpPr/>
          <p:nvPr/>
        </p:nvSpPr>
        <p:spPr>
          <a:xfrm>
            <a:off x="2630972" y="1970548"/>
            <a:ext cx="1022249" cy="1940609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8" name="Picture 77" descr="A close up of a logo&#10;&#10;Description automatically generated">
            <a:extLst>
              <a:ext uri="{FF2B5EF4-FFF2-40B4-BE49-F238E27FC236}">
                <a16:creationId xmlns:a16="http://schemas.microsoft.com/office/drawing/2014/main" id="{7721E6C8-864F-1678-D6BD-600298C169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6846" y="5742127"/>
            <a:ext cx="410901" cy="402764"/>
          </a:xfrm>
          <a:prstGeom prst="rect">
            <a:avLst/>
          </a:prstGeom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B08632AA-64ED-24E6-2BCC-9AB1D0003B22}"/>
              </a:ext>
            </a:extLst>
          </p:cNvPr>
          <p:cNvSpPr txBox="1"/>
          <p:nvPr/>
        </p:nvSpPr>
        <p:spPr>
          <a:xfrm>
            <a:off x="6168713" y="3894282"/>
            <a:ext cx="410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CAE73805-71CA-F7A4-5329-DFE4E5543F2C}"/>
              </a:ext>
            </a:extLst>
          </p:cNvPr>
          <p:cNvSpPr/>
          <p:nvPr/>
        </p:nvSpPr>
        <p:spPr>
          <a:xfrm>
            <a:off x="1605721" y="2363115"/>
            <a:ext cx="1022249" cy="342659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69A50443-814F-1086-098B-023B7C843B2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61" y="5751869"/>
            <a:ext cx="402947" cy="393022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9B3E1212-8743-CD2B-1F62-9578A930B710}"/>
              </a:ext>
            </a:extLst>
          </p:cNvPr>
          <p:cNvSpPr txBox="1"/>
          <p:nvPr/>
        </p:nvSpPr>
        <p:spPr>
          <a:xfrm>
            <a:off x="5816646" y="3894282"/>
            <a:ext cx="410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3D56F47-F2C2-B7EF-F6F7-7F979C4D8BB9}"/>
              </a:ext>
            </a:extLst>
          </p:cNvPr>
          <p:cNvSpPr txBox="1"/>
          <p:nvPr/>
        </p:nvSpPr>
        <p:spPr>
          <a:xfrm>
            <a:off x="5791105" y="3419534"/>
            <a:ext cx="4109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36883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9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2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7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71" grpId="0" animBg="1"/>
      <p:bldP spid="71" grpId="1" animBg="1"/>
      <p:bldP spid="73" grpId="0" animBg="1"/>
      <p:bldP spid="73" grpId="1" animBg="1"/>
      <p:bldP spid="75" grpId="0" animBg="1"/>
      <p:bldP spid="75" grpId="1" animBg="1"/>
      <p:bldP spid="77" grpId="0" animBg="1"/>
      <p:bldP spid="77" grpId="1" animBg="1"/>
      <p:bldP spid="79" grpId="0"/>
      <p:bldP spid="80" grpId="0" animBg="1"/>
      <p:bldP spid="80" grpId="1" animBg="1"/>
      <p:bldP spid="82" grpId="0"/>
      <p:bldP spid="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8EB0087-4E26-87FB-65E2-29D7261E8B0C}"/>
                  </a:ext>
                </a:extLst>
              </p:cNvPr>
              <p:cNvSpPr txBox="1"/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If I know 112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560</a:t>
                </a:r>
              </a:p>
              <a:p>
                <a:pPr algn="ctr"/>
                <a:r>
                  <a:rPr lang="en-GB" sz="2400" dirty="0"/>
                  <a:t>How can I work out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8EB0087-4E26-87FB-65E2-29D7261E8B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blipFill>
                <a:blip r:embed="rId2"/>
                <a:stretch>
                  <a:fillRect l="-2251" t="-5882" r="-176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1">
            <a:extLst>
              <a:ext uri="{FF2B5EF4-FFF2-40B4-BE49-F238E27FC236}">
                <a16:creationId xmlns:a16="http://schemas.microsoft.com/office/drawing/2014/main" id="{DF2EBEBC-6027-482A-ADE5-8ADF21A6093B}"/>
              </a:ext>
            </a:extLst>
          </p:cNvPr>
          <p:cNvSpPr txBox="1">
            <a:spLocks/>
          </p:cNvSpPr>
          <p:nvPr/>
        </p:nvSpPr>
        <p:spPr>
          <a:xfrm>
            <a:off x="4098242" y="2179420"/>
            <a:ext cx="1033955" cy="59444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112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365FFE-FDE9-4CFC-93D0-00F9BE00B9BA}"/>
              </a:ext>
            </a:extLst>
          </p:cNvPr>
          <p:cNvSpPr/>
          <p:nvPr/>
        </p:nvSpPr>
        <p:spPr>
          <a:xfrm rot="16200000">
            <a:off x="3282130" y="488106"/>
            <a:ext cx="2081861" cy="64392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2B40B94-A817-9240-136A-F48860BA1AD6}"/>
              </a:ext>
            </a:extLst>
          </p:cNvPr>
          <p:cNvSpPr txBox="1">
            <a:spLocks/>
          </p:cNvSpPr>
          <p:nvPr/>
        </p:nvSpPr>
        <p:spPr>
          <a:xfrm>
            <a:off x="712846" y="3381969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9315325-DC92-B0CB-9CAE-870F679C7951}"/>
              </a:ext>
            </a:extLst>
          </p:cNvPr>
          <p:cNvSpPr/>
          <p:nvPr/>
        </p:nvSpPr>
        <p:spPr>
          <a:xfrm rot="16200000">
            <a:off x="6749410" y="3460087"/>
            <a:ext cx="2081861" cy="4953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80F44D0-A6CC-F19D-F3EE-C86A82A82AA8}"/>
              </a:ext>
            </a:extLst>
          </p:cNvPr>
          <p:cNvCxnSpPr/>
          <p:nvPr/>
        </p:nvCxnSpPr>
        <p:spPr>
          <a:xfrm>
            <a:off x="1160109" y="2559646"/>
            <a:ext cx="632590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AFF782D0-E5B2-7020-01D6-DC10A601C84B}"/>
              </a:ext>
            </a:extLst>
          </p:cNvPr>
          <p:cNvSpPr txBox="1">
            <a:spLocks/>
          </p:cNvSpPr>
          <p:nvPr/>
        </p:nvSpPr>
        <p:spPr>
          <a:xfrm>
            <a:off x="4082072" y="1583704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113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F42DBE-CDE5-208A-5C2F-E6029ED528FB}"/>
              </a:ext>
            </a:extLst>
          </p:cNvPr>
          <p:cNvSpPr txBox="1"/>
          <p:nvPr/>
        </p:nvSpPr>
        <p:spPr>
          <a:xfrm>
            <a:off x="4131915" y="3461061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560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0E1DD0-DDE5-D39F-62AD-24EECA249B61}"/>
              </a:ext>
            </a:extLst>
          </p:cNvPr>
          <p:cNvSpPr txBox="1"/>
          <p:nvPr/>
        </p:nvSpPr>
        <p:spPr>
          <a:xfrm>
            <a:off x="7698969" y="3463747"/>
            <a:ext cx="182742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7D85901-36B8-F5D3-5D34-DF0C9EFD3701}"/>
              </a:ext>
            </a:extLst>
          </p:cNvPr>
          <p:cNvCxnSpPr/>
          <p:nvPr/>
        </p:nvCxnSpPr>
        <p:spPr>
          <a:xfrm flipH="1" flipV="1">
            <a:off x="1021685" y="2666807"/>
            <a:ext cx="432" cy="202476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C53E177-1B8B-F778-3F4B-B404DF03947B}"/>
              </a:ext>
            </a:extLst>
          </p:cNvPr>
          <p:cNvCxnSpPr/>
          <p:nvPr/>
        </p:nvCxnSpPr>
        <p:spPr>
          <a:xfrm>
            <a:off x="1160109" y="2095877"/>
            <a:ext cx="687788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95333C9-0D47-D90C-02A5-7D6A2D842D16}"/>
                  </a:ext>
                </a:extLst>
              </p:cNvPr>
              <p:cNvSpPr txBox="1"/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95333C9-0D47-D90C-02A5-7D6A2D842D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blipFill>
                <a:blip r:embed="rId3"/>
                <a:stretch>
                  <a:fillRect l="-724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2F666CA-B1FB-E404-BF1F-5826CC6EDAA3}"/>
                  </a:ext>
                </a:extLst>
              </p:cNvPr>
              <p:cNvSpPr/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2F666CA-B1FB-E404-BF1F-5826CC6EDA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  <a:blipFill>
                <a:blip r:embed="rId4"/>
                <a:stretch>
                  <a:fillRect l="-53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>
            <a:extLst>
              <a:ext uri="{FF2B5EF4-FFF2-40B4-BE49-F238E27FC236}">
                <a16:creationId xmlns:a16="http://schemas.microsoft.com/office/drawing/2014/main" id="{BD00B8BF-320B-D54B-E0F8-EA5BD9983EAD}"/>
              </a:ext>
            </a:extLst>
          </p:cNvPr>
          <p:cNvSpPr/>
          <p:nvPr/>
        </p:nvSpPr>
        <p:spPr>
          <a:xfrm>
            <a:off x="5553430" y="5004032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565</a:t>
            </a:r>
          </a:p>
        </p:txBody>
      </p:sp>
    </p:spTree>
    <p:extLst>
      <p:ext uri="{BB962C8B-B14F-4D97-AF65-F5344CB8AC3E}">
        <p14:creationId xmlns:p14="http://schemas.microsoft.com/office/powerpoint/2010/main" val="1555084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 animBg="1"/>
      <p:bldP spid="8" grpId="0"/>
      <p:bldP spid="9" grpId="0"/>
      <p:bldP spid="10" grpId="0"/>
      <p:bldP spid="13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E803DC2-95A8-9483-7456-2E384ABEBB3B}"/>
                  </a:ext>
                </a:extLst>
              </p:cNvPr>
              <p:cNvSpPr txBox="1"/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If I know 112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560</a:t>
                </a:r>
              </a:p>
              <a:p>
                <a:pPr algn="ctr"/>
                <a:r>
                  <a:rPr lang="en-GB" sz="2400" dirty="0"/>
                  <a:t>How can I work out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E803DC2-95A8-9483-7456-2E384ABEBB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blipFill>
                <a:blip r:embed="rId2"/>
                <a:stretch>
                  <a:fillRect l="-2251" t="-5882" r="-176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1">
            <a:extLst>
              <a:ext uri="{FF2B5EF4-FFF2-40B4-BE49-F238E27FC236}">
                <a16:creationId xmlns:a16="http://schemas.microsoft.com/office/drawing/2014/main" id="{42F5D2EF-499D-944B-7176-8E743DB81FDB}"/>
              </a:ext>
            </a:extLst>
          </p:cNvPr>
          <p:cNvSpPr txBox="1">
            <a:spLocks/>
          </p:cNvSpPr>
          <p:nvPr/>
        </p:nvSpPr>
        <p:spPr>
          <a:xfrm>
            <a:off x="4098242" y="2179420"/>
            <a:ext cx="1033955" cy="59444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112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E99482-1177-C9E0-AB90-E36B702F47DB}"/>
              </a:ext>
            </a:extLst>
          </p:cNvPr>
          <p:cNvSpPr/>
          <p:nvPr/>
        </p:nvSpPr>
        <p:spPr>
          <a:xfrm rot="16200000">
            <a:off x="3282130" y="488106"/>
            <a:ext cx="2081861" cy="64392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96EFBEA-73C6-6EE6-5C78-3A7986534463}"/>
              </a:ext>
            </a:extLst>
          </p:cNvPr>
          <p:cNvSpPr txBox="1">
            <a:spLocks/>
          </p:cNvSpPr>
          <p:nvPr/>
        </p:nvSpPr>
        <p:spPr>
          <a:xfrm>
            <a:off x="712846" y="3381969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2E4A69-2089-576C-6EEB-EE7F3EDFE371}"/>
              </a:ext>
            </a:extLst>
          </p:cNvPr>
          <p:cNvSpPr/>
          <p:nvPr/>
        </p:nvSpPr>
        <p:spPr>
          <a:xfrm rot="16200000">
            <a:off x="6749410" y="3460087"/>
            <a:ext cx="2081861" cy="4953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C6EEDF9-D656-054F-DAF2-39ACCB111376}"/>
              </a:ext>
            </a:extLst>
          </p:cNvPr>
          <p:cNvCxnSpPr/>
          <p:nvPr/>
        </p:nvCxnSpPr>
        <p:spPr>
          <a:xfrm>
            <a:off x="1160109" y="2559646"/>
            <a:ext cx="632590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067BC524-D42E-660E-30E2-22CCDA088B2C}"/>
              </a:ext>
            </a:extLst>
          </p:cNvPr>
          <p:cNvSpPr txBox="1">
            <a:spLocks/>
          </p:cNvSpPr>
          <p:nvPr/>
        </p:nvSpPr>
        <p:spPr>
          <a:xfrm>
            <a:off x="4082072" y="1583704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113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0188CD-788F-EFA7-A8B4-90EA1599822C}"/>
              </a:ext>
            </a:extLst>
          </p:cNvPr>
          <p:cNvSpPr txBox="1"/>
          <p:nvPr/>
        </p:nvSpPr>
        <p:spPr>
          <a:xfrm>
            <a:off x="4131915" y="3461061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560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FF77E6-51C5-EBFD-1F4B-1F5DBC8FB974}"/>
              </a:ext>
            </a:extLst>
          </p:cNvPr>
          <p:cNvSpPr txBox="1"/>
          <p:nvPr/>
        </p:nvSpPr>
        <p:spPr>
          <a:xfrm>
            <a:off x="7698969" y="3463747"/>
            <a:ext cx="182742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B6B94D8-87DE-8946-4D55-667260C1AFFC}"/>
              </a:ext>
            </a:extLst>
          </p:cNvPr>
          <p:cNvCxnSpPr/>
          <p:nvPr/>
        </p:nvCxnSpPr>
        <p:spPr>
          <a:xfrm flipH="1" flipV="1">
            <a:off x="1021685" y="2666807"/>
            <a:ext cx="432" cy="202476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E32332A-D0F2-E7CC-FC5B-E266FD2924DA}"/>
              </a:ext>
            </a:extLst>
          </p:cNvPr>
          <p:cNvCxnSpPr/>
          <p:nvPr/>
        </p:nvCxnSpPr>
        <p:spPr>
          <a:xfrm>
            <a:off x="1160109" y="2095877"/>
            <a:ext cx="687788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EF8C5EA-1122-D47E-6468-44201461EF62}"/>
                  </a:ext>
                </a:extLst>
              </p:cNvPr>
              <p:cNvSpPr txBox="1"/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EF8C5EA-1122-D47E-6468-44201461EF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blipFill>
                <a:blip r:embed="rId3"/>
                <a:stretch>
                  <a:fillRect l="-724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2A43FE09-E8FE-8DFD-1B91-AF3AD2148E6E}"/>
                  </a:ext>
                </a:extLst>
              </p:cNvPr>
              <p:cNvSpPr/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2A43FE09-E8FE-8DFD-1B91-AF3AD2148E6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  <a:blipFill>
                <a:blip r:embed="rId4"/>
                <a:stretch>
                  <a:fillRect l="-53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>
            <a:extLst>
              <a:ext uri="{FF2B5EF4-FFF2-40B4-BE49-F238E27FC236}">
                <a16:creationId xmlns:a16="http://schemas.microsoft.com/office/drawing/2014/main" id="{05E0B05F-1FB3-63A6-7226-7C400168D76D}"/>
              </a:ext>
            </a:extLst>
          </p:cNvPr>
          <p:cNvSpPr/>
          <p:nvPr/>
        </p:nvSpPr>
        <p:spPr>
          <a:xfrm rot="16200000">
            <a:off x="3529780" y="240456"/>
            <a:ext cx="2081861" cy="69345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2CEF7C-9A14-5B27-AA07-F5870A9FBD52}"/>
              </a:ext>
            </a:extLst>
          </p:cNvPr>
          <p:cNvSpPr txBox="1"/>
          <p:nvPr/>
        </p:nvSpPr>
        <p:spPr>
          <a:xfrm>
            <a:off x="4210053" y="3381969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565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EB5AC3D-886D-F12B-5FBB-63E7B0C1C02A}"/>
                  </a:ext>
                </a:extLst>
              </p:cNvPr>
              <p:cNvSpPr txBox="1"/>
              <p:nvPr/>
            </p:nvSpPr>
            <p:spPr>
              <a:xfrm>
                <a:off x="2409642" y="523858"/>
                <a:ext cx="378956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If I know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565</a:t>
                </a:r>
              </a:p>
              <a:p>
                <a:pPr algn="ctr"/>
                <a:r>
                  <a:rPr lang="en-GB" sz="2400" dirty="0"/>
                  <a:t>How can I work out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6?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EB5AC3D-886D-F12B-5FBB-63E7B0C1C0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9642" y="523858"/>
                <a:ext cx="3789564" cy="830997"/>
              </a:xfrm>
              <a:prstGeom prst="rect">
                <a:avLst/>
              </a:prstGeom>
              <a:blipFill>
                <a:blip r:embed="rId5"/>
                <a:stretch>
                  <a:fillRect l="-2090" t="-5882" r="-1929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itle 1">
            <a:extLst>
              <a:ext uri="{FF2B5EF4-FFF2-40B4-BE49-F238E27FC236}">
                <a16:creationId xmlns:a16="http://schemas.microsoft.com/office/drawing/2014/main" id="{C101A44C-DDE9-03B6-2C80-34B9E1F28DB5}"/>
              </a:ext>
            </a:extLst>
          </p:cNvPr>
          <p:cNvSpPr txBox="1">
            <a:spLocks/>
          </p:cNvSpPr>
          <p:nvPr/>
        </p:nvSpPr>
        <p:spPr>
          <a:xfrm>
            <a:off x="391161" y="3657353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6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7AF812C-AFDA-4A99-5B0E-DDCD4E95D0B9}"/>
              </a:ext>
            </a:extLst>
          </p:cNvPr>
          <p:cNvCxnSpPr>
            <a:cxnSpLocks/>
          </p:cNvCxnSpPr>
          <p:nvPr/>
        </p:nvCxnSpPr>
        <p:spPr>
          <a:xfrm flipV="1">
            <a:off x="712846" y="2664526"/>
            <a:ext cx="0" cy="249407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A63F11E6-FA01-1A47-9471-2B8AAD7B54AF}"/>
              </a:ext>
            </a:extLst>
          </p:cNvPr>
          <p:cNvSpPr/>
          <p:nvPr/>
        </p:nvSpPr>
        <p:spPr>
          <a:xfrm rot="16200000">
            <a:off x="4337200" y="1496829"/>
            <a:ext cx="467021" cy="69345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0ADC8CB-F868-2E8C-161A-744E45DDDA73}"/>
              </a:ext>
            </a:extLst>
          </p:cNvPr>
          <p:cNvSpPr txBox="1"/>
          <p:nvPr/>
        </p:nvSpPr>
        <p:spPr>
          <a:xfrm>
            <a:off x="4210052" y="4711726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113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1EE18B52-3EE8-5A62-CA9B-CD2C2FFBC297}"/>
                  </a:ext>
                </a:extLst>
              </p:cNvPr>
              <p:cNvSpPr txBox="1"/>
              <p:nvPr/>
            </p:nvSpPr>
            <p:spPr>
              <a:xfrm>
                <a:off x="1850656" y="5374314"/>
                <a:ext cx="16850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1EE18B52-3EE8-5A62-CA9B-CD2C2FFBC2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0656" y="5374314"/>
                <a:ext cx="1685078" cy="523220"/>
              </a:xfrm>
              <a:prstGeom prst="rect">
                <a:avLst/>
              </a:prstGeom>
              <a:blipFill>
                <a:blip r:embed="rId6"/>
                <a:stretch>
                  <a:fillRect l="-724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84707C66-D44E-758C-BEEA-0417673076DA}"/>
                  </a:ext>
                </a:extLst>
              </p:cNvPr>
              <p:cNvSpPr/>
              <p:nvPr/>
            </p:nvSpPr>
            <p:spPr>
              <a:xfrm>
                <a:off x="3388148" y="5372034"/>
                <a:ext cx="274626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84707C66-D44E-758C-BEEA-0417673076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8148" y="5372034"/>
                <a:ext cx="2746265" cy="523220"/>
              </a:xfrm>
              <a:prstGeom prst="rect">
                <a:avLst/>
              </a:prstGeom>
              <a:blipFill>
                <a:blip r:embed="rId7"/>
                <a:stretch>
                  <a:fillRect l="-466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>
            <a:extLst>
              <a:ext uri="{FF2B5EF4-FFF2-40B4-BE49-F238E27FC236}">
                <a16:creationId xmlns:a16="http://schemas.microsoft.com/office/drawing/2014/main" id="{79EC034E-5E9E-F10D-19B1-8A8546098285}"/>
              </a:ext>
            </a:extLst>
          </p:cNvPr>
          <p:cNvSpPr/>
          <p:nvPr/>
        </p:nvSpPr>
        <p:spPr>
          <a:xfrm>
            <a:off x="5886988" y="537431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678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189B29E-6F05-CA0A-1402-97F1EAEDFBCB}"/>
              </a:ext>
            </a:extLst>
          </p:cNvPr>
          <p:cNvSpPr/>
          <p:nvPr/>
        </p:nvSpPr>
        <p:spPr>
          <a:xfrm>
            <a:off x="5553430" y="5004032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565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9639C55-B869-F0AE-8202-CE77037CF7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67493" y="1246403"/>
            <a:ext cx="747045" cy="74704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1D52D67-EC61-57AF-58BD-1D04E0C295EF}"/>
              </a:ext>
            </a:extLst>
          </p:cNvPr>
          <p:cNvSpPr txBox="1"/>
          <p:nvPr/>
        </p:nvSpPr>
        <p:spPr>
          <a:xfrm>
            <a:off x="5670337" y="13890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235103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-1.38889E-6 0.06759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8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-1.38889E-6 0.07708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4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13" grpId="0"/>
      <p:bldP spid="14" grpId="0"/>
      <p:bldP spid="15" grpId="0" animBg="1"/>
      <p:bldP spid="16" grpId="0"/>
      <p:bldP spid="17" grpId="0"/>
      <p:bldP spid="20" grpId="0" animBg="1"/>
      <p:bldP spid="21" grpId="0"/>
      <p:bldP spid="22" grpId="0"/>
      <p:bldP spid="23" grpId="0"/>
      <p:bldP spid="24" grpId="0"/>
      <p:bldP spid="25" grpId="0"/>
      <p:bldP spid="27" grpId="0"/>
      <p:bldP spid="27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8F883C6F-A3F7-B674-3B5F-7FBC38071C44}"/>
                  </a:ext>
                </a:extLst>
              </p:cNvPr>
              <p:cNvSpPr/>
              <p:nvPr/>
            </p:nvSpPr>
            <p:spPr>
              <a:xfrm>
                <a:off x="2703068" y="558800"/>
                <a:ext cx="3454400" cy="948267"/>
              </a:xfrm>
              <a:prstGeom prst="rect">
                <a:avLst/>
              </a:prstGeom>
              <a:solidFill>
                <a:srgbClr val="FFF7B2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200" dirty="0">
                    <a:solidFill>
                      <a:schemeClr val="tx1"/>
                    </a:solidFill>
                  </a:rPr>
                  <a:t>342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1,026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8F883C6F-A3F7-B674-3B5F-7FBC38071C4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3068" y="558800"/>
                <a:ext cx="3454400" cy="948267"/>
              </a:xfrm>
              <a:prstGeom prst="rect">
                <a:avLst/>
              </a:prstGeom>
              <a:blipFill>
                <a:blip r:embed="rId2"/>
                <a:stretch>
                  <a:fillRect b="-621"/>
                </a:stretch>
              </a:blipFill>
              <a:ln w="381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D33A6634-EF3E-5C41-5C67-5DF534CC72C3}"/>
              </a:ext>
            </a:extLst>
          </p:cNvPr>
          <p:cNvSpPr txBox="1"/>
          <p:nvPr/>
        </p:nvSpPr>
        <p:spPr>
          <a:xfrm>
            <a:off x="667512" y="1368521"/>
            <a:ext cx="752551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Without calculating, which is greater,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A2DC680-8533-95F6-95CC-2A7AEFF6C278}"/>
              </a:ext>
            </a:extLst>
          </p:cNvPr>
          <p:cNvSpPr txBox="1">
            <a:spLocks/>
          </p:cNvSpPr>
          <p:nvPr/>
        </p:nvSpPr>
        <p:spPr>
          <a:xfrm>
            <a:off x="3891685" y="3244612"/>
            <a:ext cx="873738" cy="50233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342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AC0355-A58C-5F56-708F-82288855661E}"/>
              </a:ext>
            </a:extLst>
          </p:cNvPr>
          <p:cNvSpPr/>
          <p:nvPr/>
        </p:nvSpPr>
        <p:spPr>
          <a:xfrm rot="16200000">
            <a:off x="3201432" y="1872434"/>
            <a:ext cx="1759265" cy="54414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35809BC-9C76-577D-4635-FAEDADE30FAE}"/>
              </a:ext>
            </a:extLst>
          </p:cNvPr>
          <p:cNvSpPr txBox="1">
            <a:spLocks/>
          </p:cNvSpPr>
          <p:nvPr/>
        </p:nvSpPr>
        <p:spPr>
          <a:xfrm>
            <a:off x="988541" y="4316459"/>
            <a:ext cx="873738" cy="5023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3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0DCFECB-65F8-0E94-6355-A7BDF1311458}"/>
              </a:ext>
            </a:extLst>
          </p:cNvPr>
          <p:cNvSpPr/>
          <p:nvPr/>
        </p:nvSpPr>
        <p:spPr>
          <a:xfrm rot="16200000">
            <a:off x="6130444" y="4382472"/>
            <a:ext cx="1759265" cy="4185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3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976D46D-9342-B634-E8A2-91C916E4727E}"/>
              </a:ext>
            </a:extLst>
          </p:cNvPr>
          <p:cNvCxnSpPr/>
          <p:nvPr/>
        </p:nvCxnSpPr>
        <p:spPr>
          <a:xfrm>
            <a:off x="1408832" y="3621559"/>
            <a:ext cx="5345668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09ECA48-6CDF-F23A-0973-16F38D9D3C4E}"/>
              </a:ext>
            </a:extLst>
          </p:cNvPr>
          <p:cNvSpPr txBox="1"/>
          <p:nvPr/>
        </p:nvSpPr>
        <p:spPr>
          <a:xfrm>
            <a:off x="3920140" y="4383295"/>
            <a:ext cx="82073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1,026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03FF1916-933F-45A0-DC7A-AA46A476C3B2}"/>
              </a:ext>
            </a:extLst>
          </p:cNvPr>
          <p:cNvCxnSpPr/>
          <p:nvPr/>
        </p:nvCxnSpPr>
        <p:spPr>
          <a:xfrm flipH="1" flipV="1">
            <a:off x="1291858" y="3712115"/>
            <a:ext cx="365" cy="1711019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EE2BA63-3262-14E0-22D3-A30F4EE6DE8F}"/>
              </a:ext>
            </a:extLst>
          </p:cNvPr>
          <p:cNvCxnSpPr/>
          <p:nvPr/>
        </p:nvCxnSpPr>
        <p:spPr>
          <a:xfrm>
            <a:off x="1408832" y="3219708"/>
            <a:ext cx="5812116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4E866F8-A739-A3F2-ADC1-4442B68ECD51}"/>
              </a:ext>
            </a:extLst>
          </p:cNvPr>
          <p:cNvCxnSpPr>
            <a:cxnSpLocks/>
          </p:cNvCxnSpPr>
          <p:nvPr/>
        </p:nvCxnSpPr>
        <p:spPr>
          <a:xfrm flipH="1" flipV="1">
            <a:off x="1023509" y="3719358"/>
            <a:ext cx="12864" cy="2198842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87C27314-C6A3-443C-2C1E-65BD41384BCE}"/>
              </a:ext>
            </a:extLst>
          </p:cNvPr>
          <p:cNvSpPr/>
          <p:nvPr/>
        </p:nvSpPr>
        <p:spPr>
          <a:xfrm rot="16200000">
            <a:off x="3894494" y="2942564"/>
            <a:ext cx="374344" cy="54414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342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C989568-5C94-C566-64DF-ACCDA0E6E266}"/>
              </a:ext>
            </a:extLst>
          </p:cNvPr>
          <p:cNvSpPr txBox="1">
            <a:spLocks/>
          </p:cNvSpPr>
          <p:nvPr/>
        </p:nvSpPr>
        <p:spPr>
          <a:xfrm>
            <a:off x="710134" y="4572366"/>
            <a:ext cx="873738" cy="5023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4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24777F81-B9EE-AE88-0215-175B022708A7}"/>
              </a:ext>
            </a:extLst>
          </p:cNvPr>
          <p:cNvSpPr txBox="1">
            <a:spLocks/>
          </p:cNvSpPr>
          <p:nvPr/>
        </p:nvSpPr>
        <p:spPr>
          <a:xfrm>
            <a:off x="3993399" y="2749713"/>
            <a:ext cx="873738" cy="50233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343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9F9360A1-1232-13DA-2824-991780EBFDDD}"/>
                  </a:ext>
                </a:extLst>
              </p:cNvPr>
              <p:cNvSpPr txBox="1"/>
              <p:nvPr/>
            </p:nvSpPr>
            <p:spPr>
              <a:xfrm>
                <a:off x="2590845" y="1834123"/>
                <a:ext cx="4572000" cy="6707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sz="2800" dirty="0"/>
                  <a:t>342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9F9360A1-1232-13DA-2824-991780EBFD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0845" y="1834123"/>
                <a:ext cx="4572000" cy="670761"/>
              </a:xfrm>
              <a:prstGeom prst="rect">
                <a:avLst/>
              </a:prstGeom>
              <a:blipFill>
                <a:blip r:embed="rId3"/>
                <a:stretch>
                  <a:fillRect l="-2667" b="-2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3025A81A-C216-88D8-2D49-1EDC4EC62E9D}"/>
              </a:ext>
            </a:extLst>
          </p:cNvPr>
          <p:cNvSpPr txBox="1"/>
          <p:nvPr/>
        </p:nvSpPr>
        <p:spPr>
          <a:xfrm>
            <a:off x="2001942" y="1826689"/>
            <a:ext cx="4572000" cy="670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2B3CFAF-EB48-A26D-56F3-C8723D42B064}"/>
                  </a:ext>
                </a:extLst>
              </p:cNvPr>
              <p:cNvSpPr txBox="1"/>
              <p:nvPr/>
            </p:nvSpPr>
            <p:spPr>
              <a:xfrm>
                <a:off x="3179749" y="1841925"/>
                <a:ext cx="4572000" cy="6707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GB" sz="2800" dirty="0"/>
                  <a:t>343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3?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2B3CFAF-EB48-A26D-56F3-C8723D42B0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749" y="1841925"/>
                <a:ext cx="4572000" cy="670761"/>
              </a:xfrm>
              <a:prstGeom prst="rect">
                <a:avLst/>
              </a:prstGeom>
              <a:blipFill>
                <a:blip r:embed="rId4"/>
                <a:stretch>
                  <a:fillRect b="-2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id="{A65E417A-78F8-0A8B-32FD-C4DA078ABE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3813" y="3719358"/>
            <a:ext cx="747045" cy="7470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2738252-7604-EA4E-F86F-6E569B2FBA7D}"/>
              </a:ext>
            </a:extLst>
          </p:cNvPr>
          <p:cNvSpPr txBox="1"/>
          <p:nvPr/>
        </p:nvSpPr>
        <p:spPr>
          <a:xfrm>
            <a:off x="5366657" y="38620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49199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6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7" grpId="1" animBg="1"/>
      <p:bldP spid="9" grpId="0"/>
      <p:bldP spid="13" grpId="0" animBg="1"/>
      <p:bldP spid="13" grpId="1" animBg="1"/>
      <p:bldP spid="13" grpId="2" animBg="1"/>
      <p:bldP spid="14" grpId="0"/>
      <p:bldP spid="14" grpId="1"/>
      <p:bldP spid="15" grpId="0"/>
      <p:bldP spid="16" grpId="0"/>
      <p:bldP spid="16" grpId="1"/>
      <p:bldP spid="16" grpId="2"/>
      <p:bldP spid="18" grpId="0"/>
      <p:bldP spid="20" grpId="0"/>
      <p:bldP spid="20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77B56-6062-9C23-D9CA-12FAEE6C89E3}"/>
              </a:ext>
            </a:extLst>
          </p:cNvPr>
          <p:cNvSpPr txBox="1">
            <a:spLocks/>
          </p:cNvSpPr>
          <p:nvPr/>
        </p:nvSpPr>
        <p:spPr>
          <a:xfrm>
            <a:off x="982555" y="2269593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Have a go at questions</a:t>
            </a:r>
          </a:p>
        </p:txBody>
      </p:sp>
    </p:spTree>
    <p:extLst>
      <p:ext uri="{BB962C8B-B14F-4D97-AF65-F5344CB8AC3E}">
        <p14:creationId xmlns:p14="http://schemas.microsoft.com/office/powerpoint/2010/main" val="26780548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92EF935-039D-4372-918A-54DD8B00453B}">
  <ds:schemaRefs>
    <ds:schemaRef ds:uri="http://schemas.microsoft.com/office/infopath/2007/PartnerControls"/>
    <ds:schemaRef ds:uri="e9e213f7-a068-4185-ae5b-85aa76b56dbd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1773a752-338d-48d4-aab1-fb5d939e1fab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77700A5-3FC3-4A32-9B03-9369F370EB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5</TotalTime>
  <Words>440</Words>
  <Application>Microsoft Office PowerPoint</Application>
  <PresentationFormat>On-screen Show (4:3)</PresentationFormat>
  <Paragraphs>193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Arial</vt:lpstr>
      <vt:lpstr>Berlin Sans FB</vt:lpstr>
      <vt:lpstr>Calibri</vt:lpstr>
      <vt:lpstr>Cambria Math</vt:lpstr>
      <vt:lpstr>Gill Sans MT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Jo Marshall</cp:lastModifiedBy>
  <cp:revision>4</cp:revision>
  <dcterms:created xsi:type="dcterms:W3CDTF">2023-08-02T14:09:38Z</dcterms:created>
  <dcterms:modified xsi:type="dcterms:W3CDTF">2026-01-05T07:30:06Z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