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71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0B381FD-693C-4D85-A1B2-AEF856199DAE}">
  <a:tblStyle styleId="{60B381FD-693C-4D85-A1B2-AEF856199DA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4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g279955a40ae_0_8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6" name="Google Shape;786;g279955a40ae_0_8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0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g279955a40ae_0_8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2" name="Google Shape;792;g279955a40ae_0_8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g2ad76d45409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7" name="Google Shape;797;g2ad76d4540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4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g2ad76d45409_0_15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6" name="Google Shape;806;g2ad76d45409_0_15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g279955a40ae_0_8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5" name="Google Shape;815;g279955a40ae_0_8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8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Google Shape;819;g2ad76d45409_0_15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0" name="Google Shape;820;g2ad76d45409_0_15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6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g2ad76d45409_0_15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8" name="Google Shape;828;g2ad76d45409_0_15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9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2ae1fdda6f6_2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2ae1fdda6f6_2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0" name="Shape 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Google Shape;861;g2ae1fdda6f6_20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2" name="Google Shape;862;g2ae1fdda6f6_20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0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Google Shape;871;g2ad76d45409_0_17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2" name="Google Shape;872;g2ad76d45409_0_17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5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g2ae1fdda6f6_2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7" name="Google Shape;887;g2ae1fdda6f6_2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9" name="Shape 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" name="Google Shape;900;g2ad76d45409_0_17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1" name="Google Shape;901;g2ad76d45409_0_17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3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g2ae1fdda6f6_2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5" name="Google Shape;915;g2ae1fdda6f6_2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5" name="Shape 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6" name="Google Shape;926;g2ad76d45409_13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7" name="Google Shape;927;g2ad76d45409_13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9" name="Shape 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" name="Google Shape;940;g2ade7aa99f4_2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1" name="Google Shape;941;g2ade7aa99f4_2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9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g2ad76d45409_0_16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1" name="Google Shape;951;g2ad76d45409_0_16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0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" name="Google Shape;961;g2adbf81d258_8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2" name="Google Shape;962;g2adbf81d258_8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0" name="Shape 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Google Shape;981;g2ae1fdda6f6_2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2" name="Google Shape;982;g2ae1fdda6f6_2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5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Google Shape;996;g2ae1fdda6f6_23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7" name="Google Shape;997;g2ae1fdda6f6_23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9" name="Shape 1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" name="Google Shape;1010;g2ae1fdda6f6_26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1" name="Google Shape;1011;g2ae1fdda6f6_26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7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g2ae1fdda6f6_23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9" name="Google Shape;1019;g2ae1fdda6f6_23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5" name="Shape 10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Google Shape;1036;g2ae1fdda6f6_26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7" name="Google Shape;1037;g2ae1fdda6f6_26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0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Google Shape;1051;g2ad76d45409_0_17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2" name="Google Shape;1052;g2ad76d45409_0_17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2" name="Shape 1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Google Shape;1063;g2ae1fdda6f6_23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4" name="Google Shape;1064;g2ae1fdda6f6_23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5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g2ae1fdda6f6_23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7" name="Google Shape;1077;g2ae1fdda6f6_23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8" name="Shape 1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Google Shape;1089;g2ae1fdda6f6_23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0" name="Google Shape;1090;g2ae1fdda6f6_23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1" name="Shape 1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" name="Google Shape;1102;g2ad76d45409_0_17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3" name="Google Shape;1103;g2ad76d45409_0_17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5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" name="Google Shape;1116;g2ae1fdda6f6_23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7" name="Google Shape;1117;g2ae1fdda6f6_23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6" name="Shape 1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" name="Google Shape;1127;g2ae1fdda6f6_6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8" name="Google Shape;1128;g2ae1fdda6f6_6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7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8" name="Google Shape;1138;g2ae1fdda6f6_6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9" name="Google Shape;1139;g2ae1fdda6f6_6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7" name="Shape 1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8" name="Google Shape;1158;g2ade7aa99f4_2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9" name="Google Shape;1159;g2ade7aa99f4_2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6" name="Shape 1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Google Shape;1167;g2ad76d45409_0_8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8" name="Google Shape;1168;g2ad76d45409_0_8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7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9.png"/><Relationship Id="rId4" Type="http://schemas.openxmlformats.org/officeDocument/2006/relationships/image" Target="../media/image1.png"/><Relationship Id="rId5" Type="http://schemas.openxmlformats.org/officeDocument/2006/relationships/image" Target="../media/image11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3.png"/><Relationship Id="rId4" Type="http://schemas.openxmlformats.org/officeDocument/2006/relationships/image" Target="../media/image25.png"/><Relationship Id="rId5" Type="http://schemas.openxmlformats.org/officeDocument/2006/relationships/image" Target="../media/image15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1.png"/><Relationship Id="rId7" Type="http://schemas.openxmlformats.org/officeDocument/2006/relationships/image" Target="../media/image23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Relationship Id="rId3" Type="http://schemas.openxmlformats.org/officeDocument/2006/relationships/image" Target="../media/image22.png"/><Relationship Id="rId4" Type="http://schemas.openxmlformats.org/officeDocument/2006/relationships/image" Target="../media/image86.png"/><Relationship Id="rId5" Type="http://schemas.openxmlformats.org/officeDocument/2006/relationships/image" Target="../media/image26.png"/><Relationship Id="rId6" Type="http://schemas.openxmlformats.org/officeDocument/2006/relationships/image" Target="../media/image30.png"/><Relationship Id="rId7" Type="http://schemas.openxmlformats.org/officeDocument/2006/relationships/image" Target="../media/image20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8.png"/><Relationship Id="rId3" Type="http://schemas.openxmlformats.org/officeDocument/2006/relationships/image" Target="../media/image86.png"/><Relationship Id="rId4" Type="http://schemas.openxmlformats.org/officeDocument/2006/relationships/image" Target="../media/image24.png"/><Relationship Id="rId9" Type="http://schemas.openxmlformats.org/officeDocument/2006/relationships/image" Target="../media/image20.png"/><Relationship Id="rId5" Type="http://schemas.openxmlformats.org/officeDocument/2006/relationships/image" Target="../media/image22.png"/><Relationship Id="rId6" Type="http://schemas.openxmlformats.org/officeDocument/2006/relationships/image" Target="../media/image34.png"/><Relationship Id="rId7" Type="http://schemas.openxmlformats.org/officeDocument/2006/relationships/image" Target="../media/image26.png"/><Relationship Id="rId8" Type="http://schemas.openxmlformats.org/officeDocument/2006/relationships/image" Target="../media/image30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8.png"/><Relationship Id="rId3" Type="http://schemas.openxmlformats.org/officeDocument/2006/relationships/image" Target="../media/image86.png"/><Relationship Id="rId4" Type="http://schemas.openxmlformats.org/officeDocument/2006/relationships/image" Target="../media/image32.png"/><Relationship Id="rId11" Type="http://schemas.openxmlformats.org/officeDocument/2006/relationships/image" Target="../media/image20.png"/><Relationship Id="rId10" Type="http://schemas.openxmlformats.org/officeDocument/2006/relationships/image" Target="../media/image37.png"/><Relationship Id="rId9" Type="http://schemas.openxmlformats.org/officeDocument/2006/relationships/image" Target="../media/image30.png"/><Relationship Id="rId5" Type="http://schemas.openxmlformats.org/officeDocument/2006/relationships/image" Target="../media/image24.png"/><Relationship Id="rId6" Type="http://schemas.openxmlformats.org/officeDocument/2006/relationships/image" Target="../media/image22.png"/><Relationship Id="rId7" Type="http://schemas.openxmlformats.org/officeDocument/2006/relationships/image" Target="../media/image34.png"/><Relationship Id="rId8" Type="http://schemas.openxmlformats.org/officeDocument/2006/relationships/image" Target="../media/image26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36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36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Relationship Id="rId4" Type="http://schemas.openxmlformats.org/officeDocument/2006/relationships/image" Target="../media/image42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36.png"/><Relationship Id="rId4" Type="http://schemas.openxmlformats.org/officeDocument/2006/relationships/image" Target="../media/image42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Relationship Id="rId4" Type="http://schemas.openxmlformats.org/officeDocument/2006/relationships/image" Target="../media/image42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36.png"/><Relationship Id="rId4" Type="http://schemas.openxmlformats.org/officeDocument/2006/relationships/image" Target="../media/image42.pn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3.png"/><Relationship Id="rId3" Type="http://schemas.openxmlformats.org/officeDocument/2006/relationships/image" Target="../media/image35.png"/><Relationship Id="rId4" Type="http://schemas.openxmlformats.org/officeDocument/2006/relationships/image" Target="../media/image42.png"/><Relationship Id="rId5" Type="http://schemas.openxmlformats.org/officeDocument/2006/relationships/image" Target="../media/image44.png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2.pn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2.png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2.pn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42.pn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5.pn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5.pn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5.pn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45.png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9.png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9.png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9.png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0.png"/><Relationship Id="rId3" Type="http://schemas.openxmlformats.org/officeDocument/2006/relationships/image" Target="../media/image49.png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png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png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5.png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9.png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5.png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9.png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0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English" showMasterSp="0">
  <p:cSld name="Title Slide 2_1">
    <p:bg>
      <p:bgPr>
        <a:solidFill>
          <a:srgbClr val="BEF2BD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English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aths" showMasterSp="0">
  <p:cSld name="Title Slide 2_1_1">
    <p:bg>
      <p:bgPr>
        <a:solidFill>
          <a:srgbClr val="BEF2BD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Maths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Geography" showMasterSp="0">
  <p:cSld name="Title Slide 2_1_1_1">
    <p:bg>
      <p:bgPr>
        <a:solidFill>
          <a:srgbClr val="BEF2BD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Geography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/>
          <p:nvPr>
            <p:ph idx="1" type="subTitle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History" showMasterSp="0">
  <p:cSld name="Title Slide 2_1_1_1_1">
    <p:bg>
      <p:bgPr>
        <a:solidFill>
          <a:srgbClr val="BEF2BD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History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/>
          <p:nvPr>
            <p:ph idx="1" type="subTitle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8" name="Google Shape;3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usic" showMasterSp="0">
  <p:cSld name="Title Slide 2_1_1_1_1_1">
    <p:bg>
      <p:bgPr>
        <a:solidFill>
          <a:srgbClr val="BEF2BD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Music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/>
          <p:nvPr>
            <p:ph idx="1" type="subTitle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49" name="Google Shape;4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Science" showMasterSp="0">
  <p:cSld name="Title Slide 2_1_1_1_1_1_1">
    <p:bg>
      <p:bgPr>
        <a:solidFill>
          <a:srgbClr val="BEF2BD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Science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/>
          <p:nvPr>
            <p:ph idx="1" type="subTitle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56" name="Google Shape;56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 rotWithShape="1">
          <a:blip r:embed="rId3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Biology" showMasterSp="0">
  <p:cSld name="Title Slide 2_1_1_1_1_1_1_1">
    <p:bg>
      <p:bgPr>
        <a:solidFill>
          <a:srgbClr val="BEF2BD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Biology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/>
          <p:nvPr>
            <p:ph idx="1" type="subTitle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69" name="Google Shape;6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Physics" showMasterSp="0">
  <p:cSld name="Title Slide 2_1_1_1_1_1_1_1_1">
    <p:bg>
      <p:bgPr>
        <a:solidFill>
          <a:srgbClr val="BEF2BD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Physics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6" name="Google Shape;7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hemistry" showMasterSp="0">
  <p:cSld name="Title Slide 2_1_1_1_1_1_1_1_1_1">
    <p:bg>
      <p:bgPr>
        <a:solidFill>
          <a:srgbClr val="BEF2BD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Chemistry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/>
          <p:nvPr>
            <p:ph idx="1" type="subTitle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88" name="Google Shape;88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1 Outcome">
  <p:cSld name="CUSTOM_5">
    <p:bg>
      <p:bgPr>
        <a:solidFill>
          <a:srgbClr val="BEF2BD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Lexend"/>
                <a:ea typeface="Lexend"/>
                <a:cs typeface="Lexend"/>
                <a:sym typeface="Lexend"/>
              </a:rPr>
              <a:t>Outcome</a:t>
            </a:r>
            <a:endParaRPr b="1" sz="2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2 Hidden guidance slide">
  <p:cSld name="CUSTOM_1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/>
        </p:nvSpPr>
        <p:spPr>
          <a:xfrm>
            <a:off x="329775" y="9534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i="1" lang="en-GB" sz="1200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2"/>
          <p:cNvSpPr txBox="1"/>
          <p:nvPr/>
        </p:nvSpPr>
        <p:spPr>
          <a:xfrm>
            <a:off x="329775" y="629475"/>
            <a:ext cx="42414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2"/>
          <p:cNvSpPr txBox="1"/>
          <p:nvPr/>
        </p:nvSpPr>
        <p:spPr>
          <a:xfrm>
            <a:off x="4901925" y="629475"/>
            <a:ext cx="4012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329775" y="32059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" name="Google Shape;99;p12"/>
          <p:cNvSpPr txBox="1"/>
          <p:nvPr/>
        </p:nvSpPr>
        <p:spPr>
          <a:xfrm>
            <a:off x="4901925" y="9534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on                                          to </a:t>
            </a:r>
            <a:r>
              <a:rPr lang="en-GB" sz="1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2650916" y="1644417"/>
            <a:ext cx="1745270" cy="1430724"/>
            <a:chOff x="2642961" y="1644312"/>
            <a:chExt cx="1454634" cy="1195657"/>
          </a:xfrm>
        </p:grpSpPr>
        <p:pic>
          <p:nvPicPr>
            <p:cNvPr id="101" name="Google Shape;101;p1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2" name="Google Shape;102;p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3" name="Google Shape;103;p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4" name="Google Shape;104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5" name="Google Shape;105;p12"/>
          <p:cNvPicPr preferRelativeResize="0"/>
          <p:nvPr/>
        </p:nvPicPr>
        <p:blipFill rotWithShape="1">
          <a:blip r:embed="rId6">
            <a:alphaModFix/>
          </a:blip>
          <a:srcRect b="5222" l="3910" r="0" t="0"/>
          <a:stretch/>
        </p:blipFill>
        <p:spPr>
          <a:xfrm>
            <a:off x="1328513" y="35697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750" y="17780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7" name="Google Shape;107;p12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3)">
  <p:cSld name="CUSTOM_3_1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0" name="Google Shape;110;p13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3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3" name="Google Shape;113;p13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4" name="Google Shape;114;p13"/>
          <p:cNvSpPr txBox="1"/>
          <p:nvPr>
            <p:ph idx="3" type="subTitle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5" name="Google Shape;115;p13"/>
          <p:cNvSpPr txBox="1"/>
          <p:nvPr>
            <p:ph idx="4" type="subTitle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6" name="Google Shape;116;p13"/>
          <p:cNvSpPr txBox="1"/>
          <p:nvPr>
            <p:ph idx="5" type="subTitle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7" name="Google Shape;117;p13"/>
          <p:cNvSpPr txBox="1"/>
          <p:nvPr>
            <p:ph idx="6" type="subTitle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4)">
  <p:cSld name="CUSTOM_3_1_1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14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4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3" name="Google Shape;123;p14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4" name="Google Shape;124;p14"/>
          <p:cNvSpPr txBox="1"/>
          <p:nvPr>
            <p:ph idx="3" type="subTitle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5" name="Google Shape;125;p14"/>
          <p:cNvSpPr txBox="1"/>
          <p:nvPr>
            <p:ph idx="4" type="subTitle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6" name="Google Shape;126;p14"/>
          <p:cNvSpPr txBox="1"/>
          <p:nvPr>
            <p:ph idx="5" type="subTitle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7" name="Google Shape;127;p14"/>
          <p:cNvSpPr txBox="1"/>
          <p:nvPr>
            <p:ph idx="6" type="subTitle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8" name="Google Shape;128;p14"/>
          <p:cNvSpPr txBox="1"/>
          <p:nvPr>
            <p:ph idx="7" type="subTitle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9" name="Google Shape;129;p14"/>
          <p:cNvSpPr txBox="1"/>
          <p:nvPr>
            <p:ph idx="8" type="subTitle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5)">
  <p:cSld name="CUSTOM_3_1_1_1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2" name="Google Shape;132;p15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5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5" name="Google Shape;135;p15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6" name="Google Shape;136;p15"/>
          <p:cNvSpPr txBox="1"/>
          <p:nvPr>
            <p:ph idx="3" type="subTitle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7" name="Google Shape;137;p15"/>
          <p:cNvSpPr txBox="1"/>
          <p:nvPr>
            <p:ph idx="4" type="subTitle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8" name="Google Shape;138;p15"/>
          <p:cNvSpPr txBox="1"/>
          <p:nvPr>
            <p:ph idx="5" type="subTitle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9" name="Google Shape;139;p15"/>
          <p:cNvSpPr txBox="1"/>
          <p:nvPr>
            <p:ph idx="6" type="subTitle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0" name="Google Shape;140;p15"/>
          <p:cNvSpPr txBox="1"/>
          <p:nvPr>
            <p:ph idx="7" type="subTitle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1" name="Google Shape;141;p15"/>
          <p:cNvSpPr txBox="1"/>
          <p:nvPr>
            <p:ph idx="8" type="subTitle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2" name="Google Shape;142;p15"/>
          <p:cNvSpPr txBox="1"/>
          <p:nvPr>
            <p:ph idx="9" type="subTitle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3" name="Google Shape;143;p15"/>
          <p:cNvSpPr txBox="1"/>
          <p:nvPr>
            <p:ph idx="13" type="subTitle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p2, 2)">
  <p:cSld name="CUSTOM_3_1_1_1_1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6" name="Google Shape;146;p1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6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9" name="Google Shape;149;p16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0" name="Google Shape;150;p16"/>
          <p:cNvSpPr txBox="1"/>
          <p:nvPr>
            <p:ph idx="3" type="subTitle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1" name="Google Shape;151;p16"/>
          <p:cNvSpPr txBox="1"/>
          <p:nvPr>
            <p:ph idx="4" type="subTitle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">
  <p:cSld name="CUSTOM_3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4" name="Google Shape;154;p17"/>
          <p:cNvPicPr preferRelativeResize="0"/>
          <p:nvPr/>
        </p:nvPicPr>
        <p:blipFill rotWithShape="1">
          <a:blip r:embed="rId2">
            <a:alphaModFix/>
          </a:blip>
          <a:srcRect b="3669" l="0" r="0" t="3678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7"/>
          <p:cNvPicPr preferRelativeResize="0"/>
          <p:nvPr/>
        </p:nvPicPr>
        <p:blipFill rotWithShape="1">
          <a:blip r:embed="rId3">
            <a:alphaModFix/>
          </a:blip>
          <a:srcRect b="3669" l="0" r="0" t="3678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7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Google Shape;157;p17"/>
          <p:cNvCxnSpPr>
            <a:endCxn id="158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59" name="Google Shape;15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7"/>
          <p:cNvSpPr txBox="1"/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1" name="Google Shape;161;p17"/>
          <p:cNvSpPr txBox="1"/>
          <p:nvPr>
            <p:ph idx="2" type="title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58" name="Google Shape;15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7"/>
          <p:cNvPicPr preferRelativeResize="0"/>
          <p:nvPr/>
        </p:nvPicPr>
        <p:blipFill rotWithShape="1">
          <a:blip r:embed="rId7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7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4" name="Google Shape;164;p17"/>
          <p:cNvSpPr txBox="1"/>
          <p:nvPr>
            <p:ph idx="3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3)">
  <p:cSld name="CUSTOM_3_2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8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8"/>
          <p:cNvPicPr preferRelativeResize="0"/>
          <p:nvPr/>
        </p:nvPicPr>
        <p:blipFill rotWithShape="1">
          <a:blip r:embed="rId4">
            <a:alphaModFix/>
          </a:blip>
          <a:srcRect b="3669" l="0" r="0" t="3678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8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2" name="Google Shape;172;p18"/>
          <p:cNvCxnSpPr>
            <a:endCxn id="173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73" name="Google Shape;173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8"/>
          <p:cNvSpPr txBox="1"/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6" name="Google Shape;176;p18"/>
          <p:cNvSpPr txBox="1"/>
          <p:nvPr>
            <p:ph idx="2" type="title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7" name="Google Shape;177;p18"/>
          <p:cNvSpPr txBox="1"/>
          <p:nvPr>
            <p:ph idx="3" type="title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78" name="Google Shape;178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0" name="Google Shape;180;p18"/>
          <p:cNvPicPr preferRelativeResize="0"/>
          <p:nvPr/>
        </p:nvPicPr>
        <p:blipFill rotWithShape="1">
          <a:blip r:embed="rId9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2" name="Google Shape;182;p18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4)">
  <p:cSld name="CUSTOM_4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19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9"/>
          <p:cNvPicPr preferRelativeResize="0"/>
          <p:nvPr/>
        </p:nvPicPr>
        <p:blipFill rotWithShape="1">
          <a:blip r:embed="rId4">
            <a:alphaModFix/>
          </a:blip>
          <a:srcRect b="4396" l="0" r="0" t="4387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9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9"/>
          <p:cNvPicPr preferRelativeResize="0"/>
          <p:nvPr/>
        </p:nvPicPr>
        <p:blipFill rotWithShape="1">
          <a:blip r:embed="rId6">
            <a:alphaModFix/>
          </a:blip>
          <a:srcRect b="3669" l="0" r="0" t="3678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2" name="Google Shape;192;p19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93" name="Google Shape;193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9"/>
          <p:cNvSpPr txBox="1"/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97" name="Google Shape;197;p19"/>
          <p:cNvSpPr txBox="1"/>
          <p:nvPr>
            <p:ph idx="2" type="title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98" name="Google Shape;198;p19"/>
          <p:cNvSpPr txBox="1"/>
          <p:nvPr>
            <p:ph idx="3" type="title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99" name="Google Shape;199;p19"/>
          <p:cNvSpPr txBox="1"/>
          <p:nvPr>
            <p:ph idx="4" type="title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200" name="Google Shape;200;p1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2" name="Google Shape;202;p19"/>
          <p:cNvPicPr preferRelativeResize="0"/>
          <p:nvPr/>
        </p:nvPicPr>
        <p:blipFill rotWithShape="1">
          <a:blip r:embed="rId11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4" name="Google Shape;204;p19"/>
          <p:cNvSpPr txBox="1"/>
          <p:nvPr>
            <p:ph idx="5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0 Explanation blank - purple ">
  <p:cSld name="TITLE_AND_TWO_COLUMNS_1_1_6_2_1_4"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0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0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09" name="Google Shape;209;p2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10" name="Google Shape;21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0 Explanation blank - jade">
  <p:cSld name="TITLE_AND_TWO_COLUMNS_1_1_6_2_1_2"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2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6" name="Google Shape;216;p2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7" name="Google Shape;217;p2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18" name="Google Shape;21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0 Explanation blank - blue ">
  <p:cSld name="TITLE_AND_TWO_COLUMNS_1_1_6_2_2"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2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2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23" name="Google Shape;223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4" name="Google Shape;224;p2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25" name="Google Shape;22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0 Explanation blank - pink ">
  <p:cSld name="TITLE_AND_TWO_COLUMNS_1_1_6_2_1_1"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2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30" name="Google Shape;230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1" name="Google Shape;231;p2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32" name="Google Shape;23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1 I do We do - purple">
  <p:cSld name="TITLE_AND_TWO_COLUMNS_1_1_9_2_2">
    <p:bg>
      <p:bgPr>
        <a:solidFill>
          <a:srgbClr val="F3EEFB"/>
        </a:solid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4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35" name="Google Shape;235;p2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24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38" name="Google Shape;238;p24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39" name="Google Shape;239;p24"/>
          <p:cNvSpPr txBox="1"/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40" name="Google Shape;240;p24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1" name="Google Shape;241;p2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2" name="Google Shape;242;p24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3" name="Google Shape;243;p24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4" name="Google Shape;244;p2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5" name="Google Shape;245;p24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1 I do We do - jade">
  <p:cSld name="TITLE_AND_TWO_COLUMNS_1_1_9_2_2_1_1">
    <p:bg>
      <p:bgPr>
        <a:solidFill>
          <a:srgbClr val="E6F2F2"/>
        </a:soli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8" name="Google Shape;248;p2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5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51" name="Google Shape;251;p25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52" name="Google Shape;252;p2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53" name="Google Shape;253;p2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4" name="Google Shape;254;p2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5" name="Google Shape;255;p2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6" name="Google Shape;256;p2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57" name="Google Shape;257;p2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8" name="Google Shape;258;p2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1 I do We do - blue">
  <p:cSld name="TITLE_AND_TWO_COLUMNS_1_1_9_2_3">
    <p:bg>
      <p:bgPr>
        <a:solidFill>
          <a:srgbClr val="EBEDFE"/>
        </a:solidFill>
      </p:bgPr>
    </p:bg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6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61" name="Google Shape;261;p2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6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64" name="Google Shape;264;p26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65" name="Google Shape;265;p2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66" name="Google Shape;266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67" name="Google Shape;267;p2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8" name="Google Shape;268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9" name="Google Shape;269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70" name="Google Shape;270;p2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1 I do We do - pink">
  <p:cSld name="TITLE_AND_TWO_COLUMNS_1_1_9_2_2_1_1_1">
    <p:bg>
      <p:bgPr>
        <a:solidFill>
          <a:srgbClr val="FAEAF6"/>
        </a:solidFill>
      </p:bgPr>
    </p:bg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4" name="Google Shape;274;p2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27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77" name="Google Shape;277;p27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78" name="Google Shape;278;p2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79" name="Google Shape;279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80" name="Google Shape;280;p2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1" name="Google Shape;281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2" name="Google Shape;282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3" name="Google Shape;283;p2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4" name="Google Shape;284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2 CfU true/false justify - purple">
  <p:cSld name="TITLE_AND_TWO_COLUMNS_1_1_9_1_3_1">
    <p:bg>
      <p:bgPr>
        <a:solidFill>
          <a:srgbClr val="F3EEFB"/>
        </a:solidFill>
      </p:bgPr>
    </p:bg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28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1" name="Google Shape;291;p28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" name="Google Shape;292;p28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" name="Google Shape;293;p28"/>
          <p:cNvSpPr txBox="1"/>
          <p:nvPr>
            <p:ph idx="1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4" name="Google Shape;294;p28"/>
          <p:cNvSpPr txBox="1"/>
          <p:nvPr>
            <p:ph idx="2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5" name="Google Shape;295;p28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6" name="Google Shape;296;p28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7" name="Google Shape;297;p28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8" name="Google Shape;298;p28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9" name="Google Shape;299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1" name="Google Shape;301;p2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302" name="Google Shape;302;p28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03" name="Google Shape;303;p2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4" name="Google Shape;304;p2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5" name="Google Shape;305;p28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06" name="Google Shape;306;p2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7" name="Google Shape;307;p2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2 CfU true/false justify - jade">
  <p:cSld name="TITLE_AND_TWO_COLUMNS_1_1_9_1_3_1_1_1">
    <p:bg>
      <p:bgPr>
        <a:solidFill>
          <a:srgbClr val="E6F2F2"/>
        </a:solidFill>
      </p:bgPr>
    </p:bg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2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2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29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2" name="Google Shape;312;p29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3" name="Google Shape;313;p29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4" name="Google Shape;314;p29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15" name="Google Shape;315;p2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6" name="Google Shape;316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2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8" name="Google Shape;318;p2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19" name="Google Shape;319;p29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20" name="Google Shape;320;p29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21" name="Google Shape;321;p29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2" name="Google Shape;322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3" name="Google Shape;323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4" name="Google Shape;324;p29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5" name="Google Shape;325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6" name="Google Shape;326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27" name="Google Shape;327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29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0" name="Google Shape;330;p29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2 CfU true/false justify - blue">
  <p:cSld name="TITLE_AND_TWO_COLUMNS_1_1_9_1_3_2">
    <p:bg>
      <p:bgPr>
        <a:solidFill>
          <a:srgbClr val="EBEDFE"/>
        </a:solidFill>
      </p:bgPr>
    </p:bg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3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6" name="Google Shape;336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7" name="Google Shape;337;p30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38" name="Google Shape;338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39" name="Google Shape;33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1" name="Google Shape;341;p3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42" name="Google Shape;342;p30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43" name="Google Shape;343;p30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44" name="Google Shape;344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5" name="Google Shape;345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6" name="Google Shape;346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47" name="Google Shape;347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48" name="Google Shape;348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9" name="Google Shape;349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50" name="Google Shape;350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3" name="Google Shape;353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2 CfU true/false justify - pink">
  <p:cSld name="TITLE_AND_TWO_COLUMNS_1_1_9_1_3_1_1_1_1">
    <p:bg>
      <p:bgPr>
        <a:solidFill>
          <a:srgbClr val="FAEAF6"/>
        </a:solidFill>
      </p:bgPr>
    </p:bg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5" name="Google Shape;355;p3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8" name="Google Shape;358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9" name="Google Shape;359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0" name="Google Shape;360;p31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61" name="Google Shape;361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2" name="Google Shape;36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4" name="Google Shape;364;p3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5" name="Google Shape;365;p31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66" name="Google Shape;366;p31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67" name="Google Shape;367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68" name="Google Shape;368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9" name="Google Shape;369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1" name="Google Shape;371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2" name="Google Shape;372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3" name="Google Shape;373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6" name="Google Shape;376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3 CfU 3 options - purple">
  <p:cSld name="TITLE_AND_TWO_COLUMNS_1_1_7_1">
    <p:bg>
      <p:bgPr>
        <a:solidFill>
          <a:srgbClr val="F3EEFB"/>
        </a:solidFill>
      </p:bgPr>
    </p:bg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32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381" name="Google Shape;38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3" name="Google Shape;383;p3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84" name="Google Shape;384;p32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85" name="Google Shape;385;p32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86" name="Google Shape;386;p32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87" name="Google Shape;387;p32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88" name="Google Shape;388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9" name="Google Shape;389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0" name="Google Shape;390;p32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1" name="Google Shape;391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2" name="Google Shape;392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3" name="Google Shape;393;p32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4" name="Google Shape;394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5" name="Google Shape;395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3 CfU 3 options - jade">
  <p:cSld name="TITLE_AND_TWO_COLUMNS_1_1_7_1_1_1">
    <p:bg>
      <p:bgPr>
        <a:solidFill>
          <a:srgbClr val="E6F2F2"/>
        </a:solidFill>
      </p:bgPr>
    </p:bg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3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p33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00" name="Google Shape;400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2" name="Google Shape;402;p3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3" name="Google Shape;403;p33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04" name="Google Shape;404;p33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05" name="Google Shape;405;p33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06" name="Google Shape;406;p3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07" name="Google Shape;407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8" name="Google Shape;408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09" name="Google Shape;409;p3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10" name="Google Shape;410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2" name="Google Shape;412;p3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3" name="Google Shape;413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4" name="Google Shape;414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3 CfU 3 options - blue">
  <p:cSld name="TITLE_AND_TWO_COLUMNS_1_1_7_2">
    <p:bg>
      <p:bgPr>
        <a:solidFill>
          <a:srgbClr val="EBEDFE"/>
        </a:solidFill>
      </p:bgPr>
    </p:bg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Google Shape;416;p3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8" name="Google Shape;418;p3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19" name="Google Shape;41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1" name="Google Shape;421;p3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22" name="Google Shape;422;p34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23" name="Google Shape;423;p34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24" name="Google Shape;424;p34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25" name="Google Shape;425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6" name="Google Shape;426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7" name="Google Shape;427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28" name="Google Shape;428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29" name="Google Shape;429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0" name="Google Shape;430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1" name="Google Shape;431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2" name="Google Shape;432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3" name="Google Shape;433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3 CfU 3 options - pink">
  <p:cSld name="TITLE_AND_TWO_COLUMNS_1_1_7_1_1_1_1">
    <p:bg>
      <p:bgPr>
        <a:solidFill>
          <a:srgbClr val="FAEAF6"/>
        </a:solidFill>
      </p:bgPr>
    </p:bg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" name="Google Shape;435;p3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3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35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38" name="Google Shape;438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0" name="Google Shape;440;p35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41" name="Google Shape;441;p35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42" name="Google Shape;442;p35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43" name="Google Shape;443;p35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44" name="Google Shape;444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5" name="Google Shape;445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6" name="Google Shape;446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7" name="Google Shape;447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48" name="Google Shape;448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9" name="Google Shape;449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0" name="Google Shape;450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1" name="Google Shape;451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2" name="Google Shape;452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4 CfU 4 options - purple">
  <p:cSld name="TITLE_AND_TWO_COLUMNS_1_1_8_1">
    <p:bg>
      <p:bgPr>
        <a:solidFill>
          <a:srgbClr val="F3EEFB"/>
        </a:solidFill>
      </p:bgPr>
    </p:bg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3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36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57" name="Google Shape;457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9" name="Google Shape;459;p36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60" name="Google Shape;460;p36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1" name="Google Shape;461;p36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2" name="Google Shape;462;p36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3" name="Google Shape;463;p36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64" name="Google Shape;464;p36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5" name="Google Shape;465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6" name="Google Shape;466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7" name="Google Shape;467;p36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68" name="Google Shape;468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9" name="Google Shape;469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0" name="Google Shape;470;p36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1" name="Google Shape;471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2" name="Google Shape;472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3" name="Google Shape;473;p36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4" name="Google Shape;474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5" name="Google Shape;475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4 CfU 4 options - jade">
  <p:cSld name="TITLE_AND_TWO_COLUMNS_1_1_8_1_1_1">
    <p:bg>
      <p:bgPr>
        <a:solidFill>
          <a:srgbClr val="E6F2F2"/>
        </a:solidFill>
      </p:bgPr>
    </p:bg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" name="Google Shape;477;p3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37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80" name="Google Shape;480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2" name="Google Shape;482;p37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83" name="Google Shape;483;p37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4" name="Google Shape;484;p37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5" name="Google Shape;485;p37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6" name="Google Shape;486;p37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87" name="Google Shape;487;p3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88" name="Google Shape;488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9" name="Google Shape;489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0" name="Google Shape;490;p3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1" name="Google Shape;491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2" name="Google Shape;492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3" name="Google Shape;493;p3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4" name="Google Shape;494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6" name="Google Shape;496;p3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97" name="Google Shape;497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8" name="Google Shape;498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4 CfU 4 options - blue">
  <p:cSld name="TITLE_AND_TWO_COLUMNS_1_1_8_2">
    <p:bg>
      <p:bgPr>
        <a:solidFill>
          <a:srgbClr val="EBEDFE"/>
        </a:solidFill>
      </p:bgPr>
    </p:bg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Google Shape;500;p3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2" name="Google Shape;502;p38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03" name="Google Shape;503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5" name="Google Shape;505;p38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06" name="Google Shape;506;p38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7" name="Google Shape;507;p38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8" name="Google Shape;508;p38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9" name="Google Shape;509;p38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10" name="Google Shape;510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1" name="Google Shape;511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2" name="Google Shape;512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3" name="Google Shape;513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4" name="Google Shape;514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5" name="Google Shape;515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6" name="Google Shape;516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17" name="Google Shape;517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8" name="Google Shape;518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9" name="Google Shape;519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20" name="Google Shape;520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1" name="Google Shape;521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4 CfU 4 options - pink">
  <p:cSld name="TITLE_AND_TWO_COLUMNS_1_1_8_1_1_1_1">
    <p:bg>
      <p:bgPr>
        <a:solidFill>
          <a:srgbClr val="FAEAF6"/>
        </a:solidFill>
      </p:bgPr>
    </p:bg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Google Shape;523;p3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3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5" name="Google Shape;525;p39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26" name="Google Shape;526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8" name="Google Shape;528;p39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9" name="Google Shape;529;p39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0" name="Google Shape;530;p39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1" name="Google Shape;531;p39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2" name="Google Shape;532;p39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33" name="Google Shape;533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4" name="Google Shape;534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5" name="Google Shape;535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6" name="Google Shape;536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37" name="Google Shape;537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8" name="Google Shape;538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9" name="Google Shape;539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40" name="Google Shape;540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1" name="Google Shape;541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2" name="Google Shape;542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3" name="Google Shape;543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4" name="Google Shape;544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5 CfU 3 image options - purple">
  <p:cSld name="TITLE_AND_TWO_COLUMNS_1_1_7_1_1_2">
    <p:bg>
      <p:bgPr>
        <a:solidFill>
          <a:srgbClr val="F3EEFB"/>
        </a:solidFill>
      </p:bgPr>
    </p:bg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6" name="Google Shape;546;p4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47" name="Google Shape;547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8" name="Google Shape;548;p40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49" name="Google Shape;549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1" name="Google Shape;551;p40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52" name="Google Shape;552;p40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3" name="Google Shape;553;p40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4" name="Google Shape;554;p40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55" name="Google Shape;555;p40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6" name="Google Shape;556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7" name="Google Shape;557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8" name="Google Shape;558;p40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59" name="Google Shape;559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0" name="Google Shape;560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1" name="Google Shape;561;p40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2" name="Google Shape;562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3" name="Google Shape;563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5 CfU 3 image options - jade">
  <p:cSld name="TITLE_AND_TWO_COLUMNS_1_1_7_1_1_1_2">
    <p:bg>
      <p:bgPr>
        <a:solidFill>
          <a:srgbClr val="E6F2F2"/>
        </a:solidFill>
      </p:bgPr>
    </p:bg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4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4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7" name="Google Shape;567;p41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68" name="Google Shape;568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0" name="Google Shape;570;p41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71" name="Google Shape;571;p41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2" name="Google Shape;572;p41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3" name="Google Shape;573;p41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74" name="Google Shape;574;p4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5" name="Google Shape;575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6" name="Google Shape;576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7" name="Google Shape;577;p4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78" name="Google Shape;578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9" name="Google Shape;579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0" name="Google Shape;580;p4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1" name="Google Shape;581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5 CfU 3  image options - blue ">
  <p:cSld name="TITLE_AND_TWO_COLUMNS_1_1_7_2_1">
    <p:bg>
      <p:bgPr>
        <a:solidFill>
          <a:srgbClr val="EBEDFE"/>
        </a:solidFill>
      </p:bgPr>
    </p:bg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4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6" name="Google Shape;586;p42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87" name="Google Shape;587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89" name="Google Shape;589;p4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90" name="Google Shape;590;p42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1" name="Google Shape;591;p42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2" name="Google Shape;592;p42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93" name="Google Shape;593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4" name="Google Shape;594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5" name="Google Shape;595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6" name="Google Shape;596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97" name="Google Shape;597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8" name="Google Shape;598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9" name="Google Shape;599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00" name="Google Shape;600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1" name="Google Shape;601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5 CfU 3 image options - pink">
  <p:cSld name="TITLE_AND_TWO_COLUMNS_1_1_7_1_1_1_1_1">
    <p:bg>
      <p:bgPr>
        <a:solidFill>
          <a:srgbClr val="FAEAF6"/>
        </a:solidFill>
      </p:bgPr>
    </p:bg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" name="Google Shape;603;p4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4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" name="Google Shape;605;p43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606" name="Google Shape;606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08" name="Google Shape;608;p4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09" name="Google Shape;609;p43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0" name="Google Shape;610;p43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1" name="Google Shape;611;p43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12" name="Google Shape;612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3" name="Google Shape;613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4" name="Google Shape;614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5" name="Google Shape;615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6" name="Google Shape;616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7" name="Google Shape;617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8" name="Google Shape;618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19" name="Google Shape;619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0" name="Google Shape;620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6 CfU blank - purple ">
  <p:cSld name="TITLE_AND_TWO_COLUMNS_1_1_6_2">
    <p:bg>
      <p:bgPr>
        <a:solidFill>
          <a:srgbClr val="F3EEFB"/>
        </a:solidFill>
      </p:bgPr>
    </p:bg>
    <p:spTree>
      <p:nvGrpSpPr>
        <p:cNvPr id="62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2" name="Google Shape;622;p4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4" name="Google Shape;624;p4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25" name="Google Shape;625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7" name="Google Shape;627;p4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6 CfU blank - jade ">
  <p:cSld name="TITLE_AND_TWO_COLUMNS_1_1_6_2_3_1">
    <p:bg>
      <p:bgPr>
        <a:solidFill>
          <a:srgbClr val="E6F2F2"/>
        </a:solidFill>
      </p:bgPr>
    </p:bg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9" name="Google Shape;629;p4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0" name="Google Shape;630;p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" name="Google Shape;631;p4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32" name="Google Shape;632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4" name="Google Shape;634;p4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6 CfU blank - blue ">
  <p:cSld name="TITLE_AND_TWO_COLUMNS_1_1_6_3">
    <p:bg>
      <p:bgPr>
        <a:solidFill>
          <a:srgbClr val="EBEDFE"/>
        </a:solidFill>
      </p:bgPr>
    </p:bg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Google Shape;636;p4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7" name="Google Shape;637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8" name="Google Shape;638;p4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39" name="Google Shape;639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1" name="Google Shape;641;p4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6 CfU blank - pink ">
  <p:cSld name="TITLE_AND_TWO_COLUMNS_1_1_6_2_3_1_1">
    <p:bg>
      <p:bgPr>
        <a:solidFill>
          <a:srgbClr val="FAEAF6"/>
        </a:solidFill>
      </p:bgPr>
    </p:bg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" name="Google Shape;643;p4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4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5" name="Google Shape;645;p47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46" name="Google Shape;646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8" name="Google Shape;648;p4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7 Practice - purple ">
  <p:cSld name="TITLE_AND_TWO_COLUMNS_1_1_5_1_3_1_1"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" name="Google Shape;650;p4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2" name="Google Shape;652;p48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53" name="Google Shape;653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5" name="Google Shape;655;p48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6" name="Google Shape;656;p4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">
  <p:cSld name="TITLE_AND_TWO_COLUMNS_1_1_5_1_3_1_1_1_1">
    <p:spTree>
      <p:nvGrpSpPr>
        <p:cNvPr id="657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8" name="Google Shape;658;p4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0" name="Google Shape;660;p49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61" name="Google Shape;661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62" name="Google Shape;662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49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64" name="Google Shape;664;p4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7 Practice - blue ">
  <p:cSld name="TITLE_AND_TWO_COLUMNS_1_1_5_1_3_1_2"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6" name="Google Shape;666;p5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8" name="Google Shape;668;p50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69" name="Google Shape;669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70" name="Google Shape;670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50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72" name="Google Shape;672;p5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7 Practice - pink">
  <p:cSld name="TITLE_AND_TWO_COLUMNS_1_1_5_1_3_1_1_1_1_1">
    <p:spTree>
      <p:nvGrpSpPr>
        <p:cNvPr id="673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4" name="Google Shape;674;p5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5" name="Google Shape;675;p5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6" name="Google Shape;676;p5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77" name="Google Shape;677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78" name="Google Shape;678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51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80" name="Google Shape;680;p5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8 Feedback - purple">
  <p:cSld name="TITLE_AND_TWO_COLUMNS_1_1_5_1_3_1_1_1">
    <p:bg>
      <p:bgPr>
        <a:solidFill>
          <a:srgbClr val="F3EEFB"/>
        </a:solidFill>
      </p:bgPr>
    </p:bg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2" name="Google Shape;682;p5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3" name="Google Shape;683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4" name="Google Shape;684;p5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85" name="Google Shape;685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7" name="Google Shape;687;p52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88" name="Google Shape;688;p5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">
  <p:cSld name="TITLE_AND_TWO_COLUMNS_1_1_5_1_3_1_1_1_1_2">
    <p:bg>
      <p:bgPr>
        <a:solidFill>
          <a:srgbClr val="E6F2F2"/>
        </a:solidFill>
      </p:bgPr>
    </p:bg>
    <p:spTree>
      <p:nvGrpSpPr>
        <p:cNvPr id="689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0" name="Google Shape;690;p5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2" name="Google Shape;692;p5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93" name="Google Shape;693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4" name="Google Shape;694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5" name="Google Shape;695;p53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96" name="Google Shape;696;p5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8 Feedback - blue">
  <p:cSld name="TITLE_AND_TWO_COLUMNS_1_1_5_1_3_1_2_1">
    <p:bg>
      <p:bgPr>
        <a:solidFill>
          <a:srgbClr val="EBEDFE"/>
        </a:solidFill>
      </p:bgPr>
    </p:bg>
    <p:spTree>
      <p:nvGrpSpPr>
        <p:cNvPr id="697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Google Shape;698;p5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9" name="Google Shape;699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0" name="Google Shape;700;p5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01" name="Google Shape;701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2" name="Google Shape;702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3" name="Google Shape;703;p54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04" name="Google Shape;704;p5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8 Feedback - pink">
  <p:cSld name="TITLE_AND_TWO_COLUMNS_1_1_5_1_3_1_1_1_1_1_1">
    <p:bg>
      <p:bgPr>
        <a:solidFill>
          <a:srgbClr val="FAEAF6"/>
        </a:solidFill>
      </p:bgPr>
    </p:bg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" name="Google Shape;706;p5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7" name="Google Shape;707;p5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8" name="Google Shape;708;p5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09" name="Google Shape;709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0" name="Google Shape;710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11" name="Google Shape;711;p5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" name="Google Shape;712;p55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1">
  <p:cSld name="TITLE_AND_TWO_COLUMNS_1_1_5_1_2_1_1"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56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15" name="Google Shape;715;p5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6" name="Google Shape;716;p56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17" name="Google Shape;717;p5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8" name="Google Shape;718;p56"/>
          <p:cNvSpPr txBox="1"/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0" sz="20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2">
  <p:cSld name="TITLE_AND_TWO_COLUMNS_1_1_5_1_2">
    <p:spTree>
      <p:nvGrpSpPr>
        <p:cNvPr id="719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57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21" name="Google Shape;721;p57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2" name="Google Shape;722;p57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23" name="Google Shape;723;p5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4" name="Google Shape;724;p57"/>
          <p:cNvSpPr txBox="1"/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0" sz="20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3 Projectable quiz" showMasterSp="0">
  <p:cSld name="Title Slide 3_1">
    <p:bg>
      <p:bgPr>
        <a:solidFill>
          <a:schemeClr val="lt1"/>
        </a:solidFill>
      </p:bgPr>
    </p:bg>
    <p:spTree>
      <p:nvGrpSpPr>
        <p:cNvPr id="725" name="Shape 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6" name="Google Shape;726;p5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27" name="Google Shape;727;p58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4 Items to copy-paste">
  <p:cSld name="CUSTOM_104_1_2_1_1">
    <p:spTree>
      <p:nvGrpSpPr>
        <p:cNvPr id="728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59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0" name="Google Shape;730;p59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59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" name="Google Shape;732;p59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59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4" name="Google Shape;734;p59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59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59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" name="Google Shape;737;p59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5 OGL">
  <p:cSld name="CUSTOM_5_1">
    <p:bg>
      <p:bgPr>
        <a:solidFill>
          <a:srgbClr val="BEF2BD"/>
        </a:solidFill>
      </p:bgPr>
    </p:bg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9" name="Google Shape;739;p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740" name="Google Shape;740;p60"/>
          <p:cNvSpPr txBox="1"/>
          <p:nvPr>
            <p:ph idx="1" type="subTitle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6 Blank">
  <p:cSld name="CUSTOM_6"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61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 1">
  <p:cSld name="TITLE_AND_TWO_COLUMNS_1_1_5_1_3_1_1_1_1_3">
    <p:spTree>
      <p:nvGrpSpPr>
        <p:cNvPr id="743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4" name="Google Shape;744;p6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45" name="Google Shape;745;p6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6" name="Google Shape;746;p6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47" name="Google Shape;747;p6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8" name="Google Shape;748;p62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9" name="Google Shape;749;p62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750" name="Google Shape;750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8 Feedback - purple 1">
  <p:cSld name="TITLE_AND_TWO_COLUMNS_1_1_5_1_3_1_1_1_2">
    <p:bg>
      <p:bgPr>
        <a:solidFill>
          <a:srgbClr val="F3EEFB"/>
        </a:solidFill>
      </p:bgPr>
    </p:bg>
    <p:spTree>
      <p:nvGrpSpPr>
        <p:cNvPr id="75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2" name="Google Shape;752;p6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3" name="Google Shape;753;p6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4" name="Google Shape;754;p6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755" name="Google Shape;755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56" name="Google Shape;756;p6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7" name="Google Shape;757;p63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58" name="Google Shape;758;p6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 1 1">
  <p:cSld name="TITLE_AND_TWO_COLUMNS_1_1_5_1_3_1_1_1_1_3_1">
    <p:spTree>
      <p:nvGrpSpPr>
        <p:cNvPr id="759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0" name="Google Shape;760;p6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6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2" name="Google Shape;762;p6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63" name="Google Shape;763;p6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4" name="Google Shape;764;p64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5" name="Google Shape;765;p64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766" name="Google Shape;766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 1">
  <p:cSld name="TITLE_AND_TWO_COLUMNS_1_1_5_1_3_1_1_1_1_2_1">
    <p:bg>
      <p:bgPr>
        <a:solidFill>
          <a:srgbClr val="E6F2F2"/>
        </a:solidFill>
      </p:bgPr>
    </p:bg>
    <p:spTree>
      <p:nvGrpSpPr>
        <p:cNvPr id="767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" name="Google Shape;768;p6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69" name="Google Shape;769;p6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0" name="Google Shape;770;p6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71" name="Google Shape;771;p65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2" name="Google Shape;772;p65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73" name="Google Shape;773;p6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74" name="Google Shape;774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2 Keywords (5)">
  <p:cSld name="CUSTOM_27_1_1">
    <p:spTree>
      <p:nvGrpSpPr>
        <p:cNvPr id="775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6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77" name="Google Shape;777;p6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78" name="Google Shape;778;p66"/>
          <p:cNvSpPr txBox="1"/>
          <p:nvPr>
            <p:ph idx="1" type="subTitle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79" name="Google Shape;779;p66"/>
          <p:cNvSpPr txBox="1"/>
          <p:nvPr>
            <p:ph idx="2" type="subTitle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80" name="Google Shape;780;p66"/>
          <p:cNvSpPr txBox="1"/>
          <p:nvPr>
            <p:ph idx="3" type="subTitle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81" name="Google Shape;781;p66"/>
          <p:cNvSpPr txBox="1"/>
          <p:nvPr>
            <p:ph idx="4" type="subTitle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82" name="Google Shape;782;p66"/>
          <p:cNvSpPr txBox="1"/>
          <p:nvPr>
            <p:ph idx="5" type="subTitle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83" name="Google Shape;783;p6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39.xml"/><Relationship Id="rId42" Type="http://schemas.openxmlformats.org/officeDocument/2006/relationships/slideLayout" Target="../slideLayouts/slideLayout41.xml"/><Relationship Id="rId41" Type="http://schemas.openxmlformats.org/officeDocument/2006/relationships/slideLayout" Target="../slideLayouts/slideLayout40.xml"/><Relationship Id="rId44" Type="http://schemas.openxmlformats.org/officeDocument/2006/relationships/slideLayout" Target="../slideLayouts/slideLayout43.xml"/><Relationship Id="rId43" Type="http://schemas.openxmlformats.org/officeDocument/2006/relationships/slideLayout" Target="../slideLayouts/slideLayout42.xml"/><Relationship Id="rId46" Type="http://schemas.openxmlformats.org/officeDocument/2006/relationships/slideLayout" Target="../slideLayouts/slideLayout45.xml"/><Relationship Id="rId45" Type="http://schemas.openxmlformats.org/officeDocument/2006/relationships/slideLayout" Target="../slideLayouts/slideLayout44.xml"/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48" Type="http://schemas.openxmlformats.org/officeDocument/2006/relationships/slideLayout" Target="../slideLayouts/slideLayout47.xml"/><Relationship Id="rId47" Type="http://schemas.openxmlformats.org/officeDocument/2006/relationships/slideLayout" Target="../slideLayouts/slideLayout46.xml"/><Relationship Id="rId49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31" Type="http://schemas.openxmlformats.org/officeDocument/2006/relationships/slideLayout" Target="../slideLayouts/slideLayout30.xml"/><Relationship Id="rId30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2.xml"/><Relationship Id="rId32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4.xml"/><Relationship Id="rId34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6.xml"/><Relationship Id="rId36" Type="http://schemas.openxmlformats.org/officeDocument/2006/relationships/slideLayout" Target="../slideLayouts/slideLayout35.xml"/><Relationship Id="rId39" Type="http://schemas.openxmlformats.org/officeDocument/2006/relationships/slideLayout" Target="../slideLayouts/slideLayout38.xml"/><Relationship Id="rId38" Type="http://schemas.openxmlformats.org/officeDocument/2006/relationships/slideLayout" Target="../slideLayouts/slideLayout37.xml"/><Relationship Id="rId62" Type="http://schemas.openxmlformats.org/officeDocument/2006/relationships/slideLayout" Target="../slideLayouts/slideLayout61.xml"/><Relationship Id="rId61" Type="http://schemas.openxmlformats.org/officeDocument/2006/relationships/slideLayout" Target="../slideLayouts/slideLayout60.xml"/><Relationship Id="rId20" Type="http://schemas.openxmlformats.org/officeDocument/2006/relationships/slideLayout" Target="../slideLayouts/slideLayout19.xml"/><Relationship Id="rId64" Type="http://schemas.openxmlformats.org/officeDocument/2006/relationships/slideLayout" Target="../slideLayouts/slideLayout63.xml"/><Relationship Id="rId63" Type="http://schemas.openxmlformats.org/officeDocument/2006/relationships/slideLayout" Target="../slideLayouts/slideLayout62.xml"/><Relationship Id="rId22" Type="http://schemas.openxmlformats.org/officeDocument/2006/relationships/slideLayout" Target="../slideLayouts/slideLayout21.xml"/><Relationship Id="rId66" Type="http://schemas.openxmlformats.org/officeDocument/2006/relationships/slideLayout" Target="../slideLayouts/slideLayout65.xml"/><Relationship Id="rId21" Type="http://schemas.openxmlformats.org/officeDocument/2006/relationships/slideLayout" Target="../slideLayouts/slideLayout20.xml"/><Relationship Id="rId65" Type="http://schemas.openxmlformats.org/officeDocument/2006/relationships/slideLayout" Target="../slideLayouts/slideLayout64.xml"/><Relationship Id="rId24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22.xml"/><Relationship Id="rId67" Type="http://schemas.openxmlformats.org/officeDocument/2006/relationships/theme" Target="../theme/theme2.xml"/><Relationship Id="rId60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26.xml"/><Relationship Id="rId29" Type="http://schemas.openxmlformats.org/officeDocument/2006/relationships/slideLayout" Target="../slideLayouts/slideLayout28.xml"/><Relationship Id="rId51" Type="http://schemas.openxmlformats.org/officeDocument/2006/relationships/slideLayout" Target="../slideLayouts/slideLayout50.xml"/><Relationship Id="rId50" Type="http://schemas.openxmlformats.org/officeDocument/2006/relationships/slideLayout" Target="../slideLayouts/slideLayout49.xml"/><Relationship Id="rId53" Type="http://schemas.openxmlformats.org/officeDocument/2006/relationships/slideLayout" Target="../slideLayouts/slideLayout52.xml"/><Relationship Id="rId52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10.xml"/><Relationship Id="rId5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9.xml"/><Relationship Id="rId54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12.xml"/><Relationship Id="rId5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11.xml"/><Relationship Id="rId56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14.xml"/><Relationship Id="rId5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13.xml"/><Relationship Id="rId58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b="1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indent="-361950" lvl="1" marL="9144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indent="-349250" lvl="3" marL="18288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pic>
        <p:nvPicPr>
          <p:cNvPr id="8" name="Google Shape;8;p1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  <p:sldLayoutId id="2147483672" r:id="rId26"/>
    <p:sldLayoutId id="2147483673" r:id="rId27"/>
    <p:sldLayoutId id="2147483674" r:id="rId28"/>
    <p:sldLayoutId id="2147483675" r:id="rId29"/>
    <p:sldLayoutId id="2147483676" r:id="rId30"/>
    <p:sldLayoutId id="2147483677" r:id="rId31"/>
    <p:sldLayoutId id="2147483678" r:id="rId32"/>
    <p:sldLayoutId id="2147483679" r:id="rId33"/>
    <p:sldLayoutId id="2147483680" r:id="rId34"/>
    <p:sldLayoutId id="2147483681" r:id="rId35"/>
    <p:sldLayoutId id="2147483682" r:id="rId36"/>
    <p:sldLayoutId id="2147483683" r:id="rId37"/>
    <p:sldLayoutId id="2147483684" r:id="rId38"/>
    <p:sldLayoutId id="2147483685" r:id="rId39"/>
    <p:sldLayoutId id="2147483686" r:id="rId40"/>
    <p:sldLayoutId id="2147483687" r:id="rId41"/>
    <p:sldLayoutId id="2147483688" r:id="rId42"/>
    <p:sldLayoutId id="2147483689" r:id="rId43"/>
    <p:sldLayoutId id="2147483690" r:id="rId44"/>
    <p:sldLayoutId id="2147483691" r:id="rId45"/>
    <p:sldLayoutId id="2147483692" r:id="rId46"/>
    <p:sldLayoutId id="2147483693" r:id="rId47"/>
    <p:sldLayoutId id="2147483694" r:id="rId48"/>
    <p:sldLayoutId id="2147483695" r:id="rId49"/>
    <p:sldLayoutId id="2147483696" r:id="rId50"/>
    <p:sldLayoutId id="2147483697" r:id="rId51"/>
    <p:sldLayoutId id="2147483698" r:id="rId52"/>
    <p:sldLayoutId id="2147483699" r:id="rId53"/>
    <p:sldLayoutId id="2147483700" r:id="rId54"/>
    <p:sldLayoutId id="2147483701" r:id="rId55"/>
    <p:sldLayoutId id="2147483702" r:id="rId56"/>
    <p:sldLayoutId id="2147483703" r:id="rId57"/>
    <p:sldLayoutId id="2147483704" r:id="rId58"/>
    <p:sldLayoutId id="2147483705" r:id="rId59"/>
    <p:sldLayoutId id="2147483706" r:id="rId60"/>
    <p:sldLayoutId id="2147483707" r:id="rId61"/>
    <p:sldLayoutId id="2147483708" r:id="rId62"/>
    <p:sldLayoutId id="2147483709" r:id="rId63"/>
    <p:sldLayoutId id="2147483710" r:id="rId64"/>
    <p:sldLayoutId id="2147483711" r:id="rId65"/>
    <p:sldLayoutId id="2147483712" r:id="rId6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3.jpg"/><Relationship Id="rId4" Type="http://schemas.openxmlformats.org/officeDocument/2006/relationships/image" Target="../media/image61.jpg"/><Relationship Id="rId5" Type="http://schemas.openxmlformats.org/officeDocument/2006/relationships/image" Target="../media/image6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5.jpg"/><Relationship Id="rId4" Type="http://schemas.openxmlformats.org/officeDocument/2006/relationships/image" Target="../media/image66.jpg"/><Relationship Id="rId5" Type="http://schemas.openxmlformats.org/officeDocument/2006/relationships/image" Target="../media/image68.jpg"/><Relationship Id="rId6" Type="http://schemas.openxmlformats.org/officeDocument/2006/relationships/hyperlink" Target="https://creativecommons.org/licenses/by/2.0/deed.en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0.jpg"/><Relationship Id="rId4" Type="http://schemas.openxmlformats.org/officeDocument/2006/relationships/image" Target="../media/image67.jpg"/><Relationship Id="rId5" Type="http://schemas.openxmlformats.org/officeDocument/2006/relationships/image" Target="../media/image7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1.jpg"/><Relationship Id="rId4" Type="http://schemas.openxmlformats.org/officeDocument/2006/relationships/image" Target="../media/image71.jpg"/><Relationship Id="rId5" Type="http://schemas.openxmlformats.org/officeDocument/2006/relationships/image" Target="../media/image7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9.jpg"/><Relationship Id="rId4" Type="http://schemas.openxmlformats.org/officeDocument/2006/relationships/image" Target="../media/image7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9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7.jpg"/><Relationship Id="rId4" Type="http://schemas.openxmlformats.org/officeDocument/2006/relationships/image" Target="../media/image73.jpg"/><Relationship Id="rId5" Type="http://schemas.openxmlformats.org/officeDocument/2006/relationships/image" Target="../media/image64.png"/><Relationship Id="rId6" Type="http://schemas.openxmlformats.org/officeDocument/2006/relationships/image" Target="../media/image7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8.jpg"/><Relationship Id="rId4" Type="http://schemas.openxmlformats.org/officeDocument/2006/relationships/image" Target="../media/image69.jpg"/><Relationship Id="rId5" Type="http://schemas.openxmlformats.org/officeDocument/2006/relationships/image" Target="../media/image80.jpg"/><Relationship Id="rId6" Type="http://schemas.openxmlformats.org/officeDocument/2006/relationships/image" Target="../media/image8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7.png"/><Relationship Id="rId4" Type="http://schemas.openxmlformats.org/officeDocument/2006/relationships/image" Target="../media/image83.png"/><Relationship Id="rId5" Type="http://schemas.openxmlformats.org/officeDocument/2006/relationships/image" Target="../media/image85.jpg"/><Relationship Id="rId6" Type="http://schemas.openxmlformats.org/officeDocument/2006/relationships/image" Target="../media/image8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openxmlformats.org/officeDocument/2006/relationships/image" Target="../media/image8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5.jpg"/><Relationship Id="rId4" Type="http://schemas.openxmlformats.org/officeDocument/2006/relationships/image" Target="../media/image90.jpg"/><Relationship Id="rId5" Type="http://schemas.openxmlformats.org/officeDocument/2006/relationships/image" Target="../media/image66.jpg"/><Relationship Id="rId6" Type="http://schemas.openxmlformats.org/officeDocument/2006/relationships/image" Target="../media/image89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93.jpg"/><Relationship Id="rId4" Type="http://schemas.openxmlformats.org/officeDocument/2006/relationships/image" Target="../media/image99.jpg"/><Relationship Id="rId5" Type="http://schemas.openxmlformats.org/officeDocument/2006/relationships/image" Target="../media/image103.jpg"/><Relationship Id="rId6" Type="http://schemas.openxmlformats.org/officeDocument/2006/relationships/image" Target="../media/image92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13.png"/><Relationship Id="rId4" Type="http://schemas.openxmlformats.org/officeDocument/2006/relationships/image" Target="../media/image101.jpg"/><Relationship Id="rId5" Type="http://schemas.openxmlformats.org/officeDocument/2006/relationships/image" Target="../media/image10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5.jpg"/><Relationship Id="rId4" Type="http://schemas.openxmlformats.org/officeDocument/2006/relationships/image" Target="../media/image84.jpg"/><Relationship Id="rId5" Type="http://schemas.openxmlformats.org/officeDocument/2006/relationships/image" Target="../media/image96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0.jpg"/><Relationship Id="rId4" Type="http://schemas.openxmlformats.org/officeDocument/2006/relationships/image" Target="../media/image109.jpg"/><Relationship Id="rId5" Type="http://schemas.openxmlformats.org/officeDocument/2006/relationships/image" Target="../media/image110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0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85.jpg"/><Relationship Id="rId4" Type="http://schemas.openxmlformats.org/officeDocument/2006/relationships/image" Target="../media/image98.jpg"/><Relationship Id="rId5" Type="http://schemas.openxmlformats.org/officeDocument/2006/relationships/image" Target="../media/image84.jpg"/><Relationship Id="rId6" Type="http://schemas.openxmlformats.org/officeDocument/2006/relationships/image" Target="../media/image6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0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92.jpg"/><Relationship Id="rId4" Type="http://schemas.openxmlformats.org/officeDocument/2006/relationships/image" Target="../media/image107.jpg"/><Relationship Id="rId5" Type="http://schemas.openxmlformats.org/officeDocument/2006/relationships/image" Target="../media/image106.jpg"/><Relationship Id="rId6" Type="http://schemas.openxmlformats.org/officeDocument/2006/relationships/image" Target="../media/image6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8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4.png"/><Relationship Id="rId4" Type="http://schemas.openxmlformats.org/officeDocument/2006/relationships/image" Target="../media/image104.jpg"/><Relationship Id="rId5" Type="http://schemas.openxmlformats.org/officeDocument/2006/relationships/image" Target="../media/image96.jpg"/><Relationship Id="rId6" Type="http://schemas.openxmlformats.org/officeDocument/2006/relationships/image" Target="../media/image108.jpg"/><Relationship Id="rId7" Type="http://schemas.openxmlformats.org/officeDocument/2006/relationships/image" Target="../media/image85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9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hyperlink" Target="https://www.thenational.academy/legal/terms-and-conditions" TargetMode="External"/><Relationship Id="rId5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7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p6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 to rocks</a:t>
            </a:r>
            <a:endParaRPr/>
          </a:p>
        </p:txBody>
      </p:sp>
      <p:sp>
        <p:nvSpPr>
          <p:cNvPr id="789" name="Google Shape;789;p67"/>
          <p:cNvSpPr txBox="1"/>
          <p:nvPr>
            <p:ph idx="1" type="subTitle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Rocks and soils</a:t>
            </a:r>
            <a:r>
              <a:rPr lang="en-GB"/>
              <a:t>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3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68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 can explain that rock occurs naturally and can be used for </a:t>
            </a:r>
            <a:r>
              <a:rPr lang="en-GB"/>
              <a:t>different</a:t>
            </a:r>
            <a:r>
              <a:rPr lang="en-GB"/>
              <a:t> purposes.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8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p69"/>
          <p:cNvSpPr txBox="1"/>
          <p:nvPr>
            <p:ph idx="2" type="subTitle"/>
          </p:nvPr>
        </p:nvSpPr>
        <p:spPr>
          <a:xfrm>
            <a:off x="324000" y="1601574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rock</a:t>
            </a:r>
            <a:endParaRPr/>
          </a:p>
        </p:txBody>
      </p:sp>
      <p:sp>
        <p:nvSpPr>
          <p:cNvPr id="800" name="Google Shape;800;p69"/>
          <p:cNvSpPr txBox="1"/>
          <p:nvPr>
            <p:ph idx="1" type="subTitle"/>
          </p:nvPr>
        </p:nvSpPr>
        <p:spPr>
          <a:xfrm>
            <a:off x="324000" y="821263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material </a:t>
            </a:r>
            <a:endParaRPr/>
          </a:p>
        </p:txBody>
      </p:sp>
      <p:sp>
        <p:nvSpPr>
          <p:cNvPr id="801" name="Google Shape;801;p69"/>
          <p:cNvSpPr txBox="1"/>
          <p:nvPr>
            <p:ph idx="3" type="subTitle"/>
          </p:nvPr>
        </p:nvSpPr>
        <p:spPr>
          <a:xfrm>
            <a:off x="324000" y="2381886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Earth</a:t>
            </a:r>
            <a:endParaRPr/>
          </a:p>
        </p:txBody>
      </p:sp>
      <p:sp>
        <p:nvSpPr>
          <p:cNvPr id="802" name="Google Shape;802;p69"/>
          <p:cNvSpPr txBox="1"/>
          <p:nvPr>
            <p:ph idx="4" type="subTitle"/>
          </p:nvPr>
        </p:nvSpPr>
        <p:spPr>
          <a:xfrm>
            <a:off x="324000" y="316219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natural</a:t>
            </a:r>
            <a:endParaRPr/>
          </a:p>
        </p:txBody>
      </p:sp>
      <p:sp>
        <p:nvSpPr>
          <p:cNvPr id="803" name="Google Shape;803;p69"/>
          <p:cNvSpPr txBox="1"/>
          <p:nvPr>
            <p:ph idx="4" type="subTitle"/>
          </p:nvPr>
        </p:nvSpPr>
        <p:spPr>
          <a:xfrm>
            <a:off x="324000" y="3942509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quarry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7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70"/>
          <p:cNvSpPr txBox="1"/>
          <p:nvPr>
            <p:ph idx="2" type="subTitle"/>
          </p:nvPr>
        </p:nvSpPr>
        <p:spPr>
          <a:xfrm>
            <a:off x="324000" y="1425150"/>
            <a:ext cx="8496000" cy="492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R</a:t>
            </a:r>
            <a:r>
              <a:rPr lang="en-GB"/>
              <a:t>ock</a:t>
            </a:r>
            <a:r>
              <a:rPr b="0" lang="en-GB"/>
              <a:t> is a solid material that occurs naturally in Earth.</a:t>
            </a:r>
            <a:endParaRPr b="0"/>
          </a:p>
        </p:txBody>
      </p:sp>
      <p:sp>
        <p:nvSpPr>
          <p:cNvPr id="809" name="Google Shape;809;p70"/>
          <p:cNvSpPr txBox="1"/>
          <p:nvPr>
            <p:ph idx="1" type="subTitle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b="0" lang="en-GB"/>
              <a:t>A</a:t>
            </a:r>
            <a:r>
              <a:rPr lang="en-GB"/>
              <a:t> </a:t>
            </a:r>
            <a:r>
              <a:rPr lang="en-GB"/>
              <a:t>material </a:t>
            </a:r>
            <a:r>
              <a:rPr b="0" lang="en-GB"/>
              <a:t>is what we use to make things from. </a:t>
            </a:r>
            <a:endParaRPr b="0"/>
          </a:p>
        </p:txBody>
      </p:sp>
      <p:sp>
        <p:nvSpPr>
          <p:cNvPr id="810" name="Google Shape;810;p70"/>
          <p:cNvSpPr txBox="1"/>
          <p:nvPr>
            <p:ph idx="3" type="subTitle"/>
          </p:nvPr>
        </p:nvSpPr>
        <p:spPr>
          <a:xfrm>
            <a:off x="324000" y="2047437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Earth </a:t>
            </a:r>
            <a:r>
              <a:rPr b="0" lang="en-GB"/>
              <a:t>is the planet we live on. </a:t>
            </a:r>
            <a:endParaRPr b="0"/>
          </a:p>
        </p:txBody>
      </p:sp>
      <p:sp>
        <p:nvSpPr>
          <p:cNvPr id="811" name="Google Shape;811;p70"/>
          <p:cNvSpPr txBox="1"/>
          <p:nvPr>
            <p:ph idx="4" type="subTitle"/>
          </p:nvPr>
        </p:nvSpPr>
        <p:spPr>
          <a:xfrm>
            <a:off x="324000" y="2664150"/>
            <a:ext cx="86307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b="0" lang="en-GB"/>
              <a:t>A</a:t>
            </a:r>
            <a:r>
              <a:rPr lang="en-GB"/>
              <a:t> natural </a:t>
            </a:r>
            <a:r>
              <a:rPr b="0" lang="en-GB"/>
              <a:t>object or material has not been made or changed by humans.</a:t>
            </a:r>
            <a:r>
              <a:rPr b="0" lang="en-GB"/>
              <a:t> </a:t>
            </a:r>
            <a:endParaRPr b="0"/>
          </a:p>
        </p:txBody>
      </p:sp>
      <p:sp>
        <p:nvSpPr>
          <p:cNvPr id="812" name="Google Shape;812;p70"/>
          <p:cNvSpPr txBox="1"/>
          <p:nvPr/>
        </p:nvSpPr>
        <p:spPr>
          <a:xfrm>
            <a:off x="282000" y="3574850"/>
            <a:ext cx="858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</a:t>
            </a: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quarry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is a place where rock is dug out of the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ground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" name="Google Shape;817;p71"/>
          <p:cNvSpPr txBox="1"/>
          <p:nvPr/>
        </p:nvSpPr>
        <p:spPr>
          <a:xfrm>
            <a:off x="5655175" y="953025"/>
            <a:ext cx="1928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how to use Oak lessons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72"/>
          <p:cNvSpPr txBox="1"/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Rock is a </a:t>
            </a:r>
            <a:r>
              <a:rPr lang="en-GB"/>
              <a:t>natural</a:t>
            </a:r>
            <a:r>
              <a:rPr lang="en-GB"/>
              <a:t> material</a:t>
            </a:r>
            <a:endParaRPr/>
          </a:p>
        </p:txBody>
      </p:sp>
      <p:sp>
        <p:nvSpPr>
          <p:cNvPr id="823" name="Google Shape;823;p72"/>
          <p:cNvSpPr txBox="1"/>
          <p:nvPr>
            <p:ph idx="2" type="title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</a:t>
            </a:r>
            <a:r>
              <a:rPr lang="en-GB"/>
              <a:t>rock</a:t>
            </a:r>
            <a:endParaRPr/>
          </a:p>
        </p:txBody>
      </p:sp>
      <p:sp>
        <p:nvSpPr>
          <p:cNvPr id="824" name="Google Shape;824;p72"/>
          <p:cNvSpPr txBox="1"/>
          <p:nvPr>
            <p:ph idx="3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 to rocks </a:t>
            </a:r>
            <a:endParaRPr/>
          </a:p>
        </p:txBody>
      </p:sp>
      <p:pic>
        <p:nvPicPr>
          <p:cNvPr id="825" name="Google Shape;825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7275" y="20521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9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7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 sz="2200"/>
          </a:p>
        </p:txBody>
      </p:sp>
      <p:sp>
        <p:nvSpPr>
          <p:cNvPr id="831" name="Google Shape;831;p73"/>
          <p:cNvSpPr txBox="1"/>
          <p:nvPr>
            <p:ph idx="1" type="body"/>
          </p:nvPr>
        </p:nvSpPr>
        <p:spPr>
          <a:xfrm>
            <a:off x="324000" y="759300"/>
            <a:ext cx="8237700" cy="498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</a:t>
            </a:r>
            <a:r>
              <a:rPr b="1" lang="en-GB"/>
              <a:t>material </a:t>
            </a:r>
            <a:r>
              <a:rPr lang="en-GB"/>
              <a:t>is what we use to make things from.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/>
              <a:t>There are lots of different types of materials.</a:t>
            </a:r>
            <a:endParaRPr/>
          </a:p>
        </p:txBody>
      </p:sp>
      <p:pic>
        <p:nvPicPr>
          <p:cNvPr id="832" name="Google Shape;832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995" y="1866626"/>
            <a:ext cx="2379802" cy="1580324"/>
          </a:xfrm>
          <a:prstGeom prst="rect">
            <a:avLst/>
          </a:prstGeom>
          <a:noFill/>
          <a:ln>
            <a:noFill/>
          </a:ln>
        </p:spPr>
      </p:pic>
      <p:sp>
        <p:nvSpPr>
          <p:cNvPr id="833" name="Google Shape;833;p73"/>
          <p:cNvSpPr txBox="1"/>
          <p:nvPr/>
        </p:nvSpPr>
        <p:spPr>
          <a:xfrm>
            <a:off x="324000" y="3318300"/>
            <a:ext cx="993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wood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34" name="Google Shape;834;p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61125" y="1866625"/>
            <a:ext cx="2323456" cy="1548599"/>
          </a:xfrm>
          <a:prstGeom prst="rect">
            <a:avLst/>
          </a:prstGeom>
          <a:noFill/>
          <a:ln>
            <a:noFill/>
          </a:ln>
        </p:spPr>
      </p:pic>
      <p:sp>
        <p:nvSpPr>
          <p:cNvPr id="835" name="Google Shape;835;p73"/>
          <p:cNvSpPr txBox="1"/>
          <p:nvPr/>
        </p:nvSpPr>
        <p:spPr>
          <a:xfrm>
            <a:off x="3361125" y="3318300"/>
            <a:ext cx="887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metal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36" name="Google Shape;836;p73"/>
          <p:cNvPicPr preferRelativeResize="0"/>
          <p:nvPr/>
        </p:nvPicPr>
        <p:blipFill rotWithShape="1">
          <a:blip r:embed="rId5">
            <a:alphaModFix/>
          </a:blip>
          <a:srcRect b="34797" l="48256" r="14499" t="20064"/>
          <a:stretch/>
        </p:blipFill>
        <p:spPr>
          <a:xfrm>
            <a:off x="6341900" y="1866625"/>
            <a:ext cx="2102925" cy="1548600"/>
          </a:xfrm>
          <a:prstGeom prst="rect">
            <a:avLst/>
          </a:prstGeom>
          <a:noFill/>
          <a:ln>
            <a:noFill/>
          </a:ln>
        </p:spPr>
      </p:pic>
      <p:sp>
        <p:nvSpPr>
          <p:cNvPr id="837" name="Google Shape;837;p73"/>
          <p:cNvSpPr txBox="1"/>
          <p:nvPr/>
        </p:nvSpPr>
        <p:spPr>
          <a:xfrm>
            <a:off x="6341900" y="3318300"/>
            <a:ext cx="2697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plastic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8" name="Google Shape;838;p73"/>
          <p:cNvSpPr txBox="1"/>
          <p:nvPr/>
        </p:nvSpPr>
        <p:spPr>
          <a:xfrm>
            <a:off x="324000" y="3780000"/>
            <a:ext cx="681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might we make from these materials?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2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p7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 sz="2200"/>
          </a:p>
        </p:txBody>
      </p:sp>
      <p:sp>
        <p:nvSpPr>
          <p:cNvPr id="844" name="Google Shape;844;p74"/>
          <p:cNvSpPr txBox="1"/>
          <p:nvPr>
            <p:ph idx="1" type="body"/>
          </p:nvPr>
        </p:nvSpPr>
        <p:spPr>
          <a:xfrm>
            <a:off x="324000" y="759300"/>
            <a:ext cx="8237700" cy="498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Look at these objects you might find in the classroom.</a:t>
            </a:r>
            <a:endParaRPr sz="2000"/>
          </a:p>
        </p:txBody>
      </p:sp>
      <p:sp>
        <p:nvSpPr>
          <p:cNvPr id="845" name="Google Shape;845;p74"/>
          <p:cNvSpPr txBox="1"/>
          <p:nvPr/>
        </p:nvSpPr>
        <p:spPr>
          <a:xfrm>
            <a:off x="378550" y="4227000"/>
            <a:ext cx="6813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</a:t>
            </a: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materials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are they made from?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6" name="Google Shape;846;p74"/>
          <p:cNvSpPr txBox="1"/>
          <p:nvPr/>
        </p:nvSpPr>
        <p:spPr>
          <a:xfrm>
            <a:off x="324000" y="1257900"/>
            <a:ext cx="1684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glass screen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47" name="Google Shape;847;p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1150" y="1257900"/>
            <a:ext cx="3861699" cy="2697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48" name="Google Shape;848;p74"/>
          <p:cNvCxnSpPr/>
          <p:nvPr/>
        </p:nvCxnSpPr>
        <p:spPr>
          <a:xfrm>
            <a:off x="1821700" y="1660025"/>
            <a:ext cx="872100" cy="2430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49" name="Google Shape;849;p74"/>
          <p:cNvSpPr txBox="1"/>
          <p:nvPr/>
        </p:nvSpPr>
        <p:spPr>
          <a:xfrm>
            <a:off x="368250" y="3246225"/>
            <a:ext cx="2132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wool carpet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0" name="Google Shape;850;p74"/>
          <p:cNvSpPr txBox="1"/>
          <p:nvPr/>
        </p:nvSpPr>
        <p:spPr>
          <a:xfrm>
            <a:off x="2641050" y="3827400"/>
            <a:ext cx="184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classroom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51" name="Google Shape;851;p74"/>
          <p:cNvCxnSpPr/>
          <p:nvPr/>
        </p:nvCxnSpPr>
        <p:spPr>
          <a:xfrm>
            <a:off x="1809875" y="3564550"/>
            <a:ext cx="1395900" cy="945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52" name="Google Shape;852;p74"/>
          <p:cNvSpPr txBox="1"/>
          <p:nvPr/>
        </p:nvSpPr>
        <p:spPr>
          <a:xfrm>
            <a:off x="7012500" y="1257900"/>
            <a:ext cx="2188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cotton cushions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53" name="Google Shape;853;p74"/>
          <p:cNvCxnSpPr>
            <a:stCxn id="854" idx="3"/>
          </p:cNvCxnSpPr>
          <p:nvPr/>
        </p:nvCxnSpPr>
        <p:spPr>
          <a:xfrm>
            <a:off x="2093650" y="2323575"/>
            <a:ext cx="729600" cy="4956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855" name="Google Shape;855;p74"/>
          <p:cNvCxnSpPr>
            <a:endCxn id="852" idx="1"/>
          </p:cNvCxnSpPr>
          <p:nvPr/>
        </p:nvCxnSpPr>
        <p:spPr>
          <a:xfrm flipH="1" rot="10800000">
            <a:off x="5066400" y="1488750"/>
            <a:ext cx="1946100" cy="9702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56" name="Google Shape;856;p74"/>
          <p:cNvSpPr txBox="1"/>
          <p:nvPr/>
        </p:nvSpPr>
        <p:spPr>
          <a:xfrm>
            <a:off x="6643350" y="2248950"/>
            <a:ext cx="2164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plastic containers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57" name="Google Shape;857;p74"/>
          <p:cNvCxnSpPr>
            <a:endCxn id="856" idx="1"/>
          </p:cNvCxnSpPr>
          <p:nvPr/>
        </p:nvCxnSpPr>
        <p:spPr>
          <a:xfrm flipH="1" rot="10800000">
            <a:off x="5855550" y="2479800"/>
            <a:ext cx="787800" cy="4179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58" name="Google Shape;858;p74"/>
          <p:cNvSpPr txBox="1"/>
          <p:nvPr/>
        </p:nvSpPr>
        <p:spPr>
          <a:xfrm>
            <a:off x="7024350" y="3237975"/>
            <a:ext cx="178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wood trolley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59" name="Google Shape;859;p74"/>
          <p:cNvCxnSpPr>
            <a:endCxn id="858" idx="1"/>
          </p:cNvCxnSpPr>
          <p:nvPr/>
        </p:nvCxnSpPr>
        <p:spPr>
          <a:xfrm flipH="1" rot="10800000">
            <a:off x="6353550" y="3468825"/>
            <a:ext cx="670800" cy="165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54" name="Google Shape;854;p74"/>
          <p:cNvSpPr txBox="1"/>
          <p:nvPr/>
        </p:nvSpPr>
        <p:spPr>
          <a:xfrm>
            <a:off x="544150" y="2092725"/>
            <a:ext cx="1549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paper signs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3" name="Shape 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p75"/>
          <p:cNvSpPr txBox="1"/>
          <p:nvPr>
            <p:ph idx="1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A material is what we </a:t>
            </a:r>
            <a:r>
              <a:rPr lang="en-GB"/>
              <a:t>use</a:t>
            </a:r>
            <a:r>
              <a:rPr lang="en-GB"/>
              <a:t> to make objects. </a:t>
            </a:r>
            <a:endParaRPr/>
          </a:p>
        </p:txBody>
      </p:sp>
      <p:sp>
        <p:nvSpPr>
          <p:cNvPr id="865" name="Google Shape;865;p7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/>
          </a:p>
        </p:txBody>
      </p:sp>
      <p:sp>
        <p:nvSpPr>
          <p:cNvPr id="866" name="Google Shape;866;p75"/>
          <p:cNvSpPr txBox="1"/>
          <p:nvPr>
            <p:ph idx="2" type="subTitle"/>
          </p:nvPr>
        </p:nvSpPr>
        <p:spPr>
          <a:xfrm>
            <a:off x="324000" y="1080000"/>
            <a:ext cx="8271000" cy="41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A material is an object that we make out of something.</a:t>
            </a:r>
            <a:endParaRPr/>
          </a:p>
        </p:txBody>
      </p:sp>
      <p:sp>
        <p:nvSpPr>
          <p:cNvPr id="867" name="Google Shape;867;p75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A material is only used for making clothes.</a:t>
            </a:r>
            <a:endParaRPr/>
          </a:p>
        </p:txBody>
      </p:sp>
      <p:pic>
        <p:nvPicPr>
          <p:cNvPr id="868" name="Google Shape;868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4158" y="1695263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9" name="Google Shape;869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08808" y="3119913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3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p7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Rock is a natural material</a:t>
            </a:r>
            <a:endParaRPr sz="2200"/>
          </a:p>
        </p:txBody>
      </p:sp>
      <p:sp>
        <p:nvSpPr>
          <p:cNvPr id="875" name="Google Shape;875;p76"/>
          <p:cNvSpPr txBox="1"/>
          <p:nvPr>
            <p:ph idx="1" type="body"/>
          </p:nvPr>
        </p:nvSpPr>
        <p:spPr>
          <a:xfrm>
            <a:off x="324000" y="759300"/>
            <a:ext cx="8237700" cy="522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Some </a:t>
            </a:r>
            <a:r>
              <a:rPr b="1" lang="en-GB" sz="2000"/>
              <a:t>materials</a:t>
            </a:r>
            <a:r>
              <a:rPr lang="en-GB" sz="2000"/>
              <a:t> are </a:t>
            </a:r>
            <a:r>
              <a:rPr b="1" lang="en-GB" sz="2000"/>
              <a:t>natural</a:t>
            </a:r>
            <a:r>
              <a:rPr lang="en-GB" sz="2000"/>
              <a:t>.</a:t>
            </a:r>
            <a:endParaRPr sz="2000"/>
          </a:p>
        </p:txBody>
      </p:sp>
      <p:sp>
        <p:nvSpPr>
          <p:cNvPr id="876" name="Google Shape;876;p76"/>
          <p:cNvSpPr txBox="1"/>
          <p:nvPr/>
        </p:nvSpPr>
        <p:spPr>
          <a:xfrm>
            <a:off x="234000" y="1080000"/>
            <a:ext cx="84177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Natural materials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are </a:t>
            </a:r>
            <a:r>
              <a:rPr lang="en-GB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found on </a:t>
            </a:r>
            <a:r>
              <a:rPr b="1" lang="en-GB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Earth</a:t>
            </a:r>
            <a:r>
              <a:rPr lang="en-GB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 in nature and have not been made by people.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77" name="Google Shape;877;p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000" y="2016375"/>
            <a:ext cx="2213151" cy="1465351"/>
          </a:xfrm>
          <a:prstGeom prst="rect">
            <a:avLst/>
          </a:prstGeom>
          <a:noFill/>
          <a:ln>
            <a:noFill/>
          </a:ln>
        </p:spPr>
      </p:pic>
      <p:sp>
        <p:nvSpPr>
          <p:cNvPr id="878" name="Google Shape;878;p76"/>
          <p:cNvSpPr txBox="1"/>
          <p:nvPr/>
        </p:nvSpPr>
        <p:spPr>
          <a:xfrm>
            <a:off x="234000" y="3460050"/>
            <a:ext cx="24750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Wool is natural, it comes from sheep.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79" name="Google Shape;879;p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0825" y="2028975"/>
            <a:ext cx="1541149" cy="1465350"/>
          </a:xfrm>
          <a:prstGeom prst="rect">
            <a:avLst/>
          </a:prstGeom>
          <a:noFill/>
          <a:ln>
            <a:noFill/>
          </a:ln>
        </p:spPr>
      </p:pic>
      <p:sp>
        <p:nvSpPr>
          <p:cNvPr id="880" name="Google Shape;880;p76"/>
          <p:cNvSpPr txBox="1"/>
          <p:nvPr/>
        </p:nvSpPr>
        <p:spPr>
          <a:xfrm>
            <a:off x="3022650" y="3477188"/>
            <a:ext cx="24381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Rubber is natural, it comes from trees.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81" name="Google Shape;881;p7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74400" y="2022225"/>
            <a:ext cx="2321326" cy="1465349"/>
          </a:xfrm>
          <a:prstGeom prst="rect">
            <a:avLst/>
          </a:prstGeom>
          <a:noFill/>
          <a:ln>
            <a:noFill/>
          </a:ln>
        </p:spPr>
      </p:pic>
      <p:sp>
        <p:nvSpPr>
          <p:cNvPr id="882" name="Google Shape;882;p76"/>
          <p:cNvSpPr txBox="1"/>
          <p:nvPr/>
        </p:nvSpPr>
        <p:spPr>
          <a:xfrm>
            <a:off x="5774400" y="3494325"/>
            <a:ext cx="3229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Cotton is natural, it comes from a cotton plant.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3" name="Google Shape;883;p76"/>
          <p:cNvSpPr txBox="1"/>
          <p:nvPr/>
        </p:nvSpPr>
        <p:spPr>
          <a:xfrm>
            <a:off x="234000" y="4239975"/>
            <a:ext cx="6813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Can you think of any other materials found in nature?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4" name="Google Shape;884;p76"/>
          <p:cNvSpPr txBox="1"/>
          <p:nvPr/>
        </p:nvSpPr>
        <p:spPr>
          <a:xfrm>
            <a:off x="199350" y="4912250"/>
            <a:ext cx="3572700" cy="1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Right image: Cotton plant, t-mizo, 2011, licenced under </a:t>
            </a:r>
            <a:r>
              <a:rPr lang="en-GB" sz="600">
                <a:solidFill>
                  <a:schemeClr val="dk2"/>
                </a:solidFill>
                <a:uFill>
                  <a:noFill/>
                </a:u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CC-BY 2.0</a:t>
            </a:r>
            <a:endParaRPr sz="6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8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7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/>
          </a:p>
        </p:txBody>
      </p:sp>
      <p:sp>
        <p:nvSpPr>
          <p:cNvPr id="890" name="Google Shape;890;p77"/>
          <p:cNvSpPr txBox="1"/>
          <p:nvPr>
            <p:ph idx="1" type="body"/>
          </p:nvPr>
        </p:nvSpPr>
        <p:spPr>
          <a:xfrm>
            <a:off x="324000" y="759300"/>
            <a:ext cx="8237700" cy="613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You might have seen </a:t>
            </a:r>
            <a:r>
              <a:rPr b="1" lang="en-GB" sz="2000"/>
              <a:t>rocks</a:t>
            </a:r>
            <a:r>
              <a:rPr lang="en-GB" sz="2000"/>
              <a:t> in different places in nature.</a:t>
            </a:r>
            <a:endParaRPr sz="2000"/>
          </a:p>
        </p:txBody>
      </p:sp>
      <p:pic>
        <p:nvPicPr>
          <p:cNvPr id="891" name="Google Shape;891;p77"/>
          <p:cNvPicPr preferRelativeResize="0"/>
          <p:nvPr/>
        </p:nvPicPr>
        <p:blipFill rotWithShape="1">
          <a:blip r:embed="rId3">
            <a:alphaModFix/>
          </a:blip>
          <a:srcRect b="0" l="11216" r="11216" t="0"/>
          <a:stretch/>
        </p:blipFill>
        <p:spPr>
          <a:xfrm>
            <a:off x="324000" y="1418006"/>
            <a:ext cx="2414765" cy="1751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77"/>
          <p:cNvPicPr preferRelativeResize="0"/>
          <p:nvPr/>
        </p:nvPicPr>
        <p:blipFill rotWithShape="1">
          <a:blip r:embed="rId4">
            <a:alphaModFix/>
          </a:blip>
          <a:srcRect b="9902" l="0" r="0" t="9910"/>
          <a:stretch/>
        </p:blipFill>
        <p:spPr>
          <a:xfrm>
            <a:off x="2957650" y="1421608"/>
            <a:ext cx="2899802" cy="1743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3" name="Google Shape;893;p77"/>
          <p:cNvPicPr preferRelativeResize="0"/>
          <p:nvPr/>
        </p:nvPicPr>
        <p:blipFill rotWithShape="1">
          <a:blip r:embed="rId5">
            <a:alphaModFix/>
          </a:blip>
          <a:srcRect b="5571" l="0" r="0" t="5562"/>
          <a:stretch/>
        </p:blipFill>
        <p:spPr>
          <a:xfrm>
            <a:off x="6150963" y="1421606"/>
            <a:ext cx="2616479" cy="1743901"/>
          </a:xfrm>
          <a:prstGeom prst="rect">
            <a:avLst/>
          </a:prstGeom>
          <a:noFill/>
          <a:ln>
            <a:noFill/>
          </a:ln>
        </p:spPr>
      </p:pic>
      <p:sp>
        <p:nvSpPr>
          <p:cNvPr id="894" name="Google Shape;894;p77"/>
          <p:cNvSpPr txBox="1"/>
          <p:nvPr/>
        </p:nvSpPr>
        <p:spPr>
          <a:xfrm>
            <a:off x="551700" y="3466650"/>
            <a:ext cx="35100" cy="1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5" name="Google Shape;895;p77"/>
          <p:cNvSpPr txBox="1"/>
          <p:nvPr/>
        </p:nvSpPr>
        <p:spPr>
          <a:xfrm>
            <a:off x="324000" y="3201975"/>
            <a:ext cx="1479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mountains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6" name="Google Shape;896;p77"/>
          <p:cNvSpPr txBox="1"/>
          <p:nvPr/>
        </p:nvSpPr>
        <p:spPr>
          <a:xfrm>
            <a:off x="2887631" y="3201975"/>
            <a:ext cx="2899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pebbles on a beach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7" name="Google Shape;897;p77"/>
          <p:cNvSpPr txBox="1"/>
          <p:nvPr/>
        </p:nvSpPr>
        <p:spPr>
          <a:xfrm>
            <a:off x="6110063" y="3201975"/>
            <a:ext cx="2488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caves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8" name="Google Shape;898;p77"/>
          <p:cNvSpPr txBox="1"/>
          <p:nvPr/>
        </p:nvSpPr>
        <p:spPr>
          <a:xfrm>
            <a:off x="324000" y="3861375"/>
            <a:ext cx="801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Can you think of any other places you might have seen rocks?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2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p7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 sz="2200"/>
          </a:p>
        </p:txBody>
      </p:sp>
      <p:sp>
        <p:nvSpPr>
          <p:cNvPr id="904" name="Google Shape;904;p78"/>
          <p:cNvSpPr txBox="1"/>
          <p:nvPr>
            <p:ph idx="1" type="body"/>
          </p:nvPr>
        </p:nvSpPr>
        <p:spPr>
          <a:xfrm>
            <a:off x="324000" y="759300"/>
            <a:ext cx="8237700" cy="613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b="1" lang="en-GB"/>
              <a:t>Rock</a:t>
            </a:r>
            <a:r>
              <a:rPr lang="en-GB"/>
              <a:t> is a </a:t>
            </a:r>
            <a:r>
              <a:rPr b="1" lang="en-GB"/>
              <a:t>natural material</a:t>
            </a:r>
            <a:r>
              <a:rPr lang="en-GB"/>
              <a:t>. </a:t>
            </a:r>
            <a:endParaRPr/>
          </a:p>
        </p:txBody>
      </p:sp>
      <p:pic>
        <p:nvPicPr>
          <p:cNvPr id="905" name="Google Shape;905;p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824825" y="911900"/>
            <a:ext cx="1619851" cy="2432201"/>
          </a:xfrm>
          <a:prstGeom prst="rect">
            <a:avLst/>
          </a:prstGeom>
          <a:noFill/>
          <a:ln>
            <a:noFill/>
          </a:ln>
        </p:spPr>
      </p:pic>
      <p:sp>
        <p:nvSpPr>
          <p:cNvPr id="906" name="Google Shape;906;p78"/>
          <p:cNvSpPr txBox="1"/>
          <p:nvPr/>
        </p:nvSpPr>
        <p:spPr>
          <a:xfrm>
            <a:off x="418650" y="2934550"/>
            <a:ext cx="1762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pieces of rock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07" name="Google Shape;907;p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0742" y="1318075"/>
            <a:ext cx="2163768" cy="1622800"/>
          </a:xfrm>
          <a:prstGeom prst="rect">
            <a:avLst/>
          </a:prstGeom>
          <a:noFill/>
          <a:ln>
            <a:noFill/>
          </a:ln>
        </p:spPr>
      </p:pic>
      <p:sp>
        <p:nvSpPr>
          <p:cNvPr id="908" name="Google Shape;908;p78"/>
          <p:cNvSpPr txBox="1"/>
          <p:nvPr/>
        </p:nvSpPr>
        <p:spPr>
          <a:xfrm>
            <a:off x="3238550" y="2947200"/>
            <a:ext cx="104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boulder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09" name="Google Shape;909;p78"/>
          <p:cNvPicPr preferRelativeResize="0"/>
          <p:nvPr/>
        </p:nvPicPr>
        <p:blipFill rotWithShape="1">
          <a:blip r:embed="rId5">
            <a:alphaModFix/>
          </a:blip>
          <a:srcRect b="2719" l="56651" r="682" t="43325"/>
          <a:stretch/>
        </p:blipFill>
        <p:spPr>
          <a:xfrm>
            <a:off x="5774400" y="1316601"/>
            <a:ext cx="2281360" cy="1622799"/>
          </a:xfrm>
          <a:prstGeom prst="rect">
            <a:avLst/>
          </a:prstGeom>
          <a:noFill/>
          <a:ln>
            <a:noFill/>
          </a:ln>
        </p:spPr>
      </p:pic>
      <p:sp>
        <p:nvSpPr>
          <p:cNvPr id="910" name="Google Shape;910;p78"/>
          <p:cNvSpPr txBox="1"/>
          <p:nvPr/>
        </p:nvSpPr>
        <p:spPr>
          <a:xfrm>
            <a:off x="5774400" y="2947200"/>
            <a:ext cx="298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rock formation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1" name="Google Shape;911;p78"/>
          <p:cNvSpPr txBox="1"/>
          <p:nvPr/>
        </p:nvSpPr>
        <p:spPr>
          <a:xfrm>
            <a:off x="352250" y="3421550"/>
            <a:ext cx="681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Rocks can be many shapes and sizes.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2" name="Google Shape;912;p78"/>
          <p:cNvSpPr txBox="1"/>
          <p:nvPr/>
        </p:nvSpPr>
        <p:spPr>
          <a:xfrm>
            <a:off x="352250" y="3957400"/>
            <a:ext cx="681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Where do you think rocks come from in nature?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6" name="Shape 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7" name="Google Shape;917;p7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 b="0" sz="2200"/>
          </a:p>
        </p:txBody>
      </p:sp>
      <p:sp>
        <p:nvSpPr>
          <p:cNvPr id="918" name="Google Shape;918;p79"/>
          <p:cNvSpPr txBox="1"/>
          <p:nvPr/>
        </p:nvSpPr>
        <p:spPr>
          <a:xfrm>
            <a:off x="320250" y="733425"/>
            <a:ext cx="75330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Rock </a:t>
            </a:r>
            <a:r>
              <a:rPr lang="en-GB"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is the solid part of </a:t>
            </a:r>
            <a:r>
              <a:rPr b="1" lang="en-GB"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Earth’s</a:t>
            </a:r>
            <a:r>
              <a:rPr lang="en-GB"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surface or crust. </a:t>
            </a:r>
            <a:endParaRPr sz="21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19" name="Google Shape;919;p79"/>
          <p:cNvPicPr preferRelativeResize="0"/>
          <p:nvPr/>
        </p:nvPicPr>
        <p:blipFill rotWithShape="1">
          <a:blip r:embed="rId3">
            <a:alphaModFix/>
          </a:blip>
          <a:srcRect b="3139" l="0" r="0" t="3139"/>
          <a:stretch/>
        </p:blipFill>
        <p:spPr>
          <a:xfrm>
            <a:off x="320250" y="1472426"/>
            <a:ext cx="2823353" cy="1763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0" name="Google Shape;920;p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4000" y="1472425"/>
            <a:ext cx="2684074" cy="1763976"/>
          </a:xfrm>
          <a:prstGeom prst="rect">
            <a:avLst/>
          </a:prstGeom>
          <a:noFill/>
          <a:ln>
            <a:noFill/>
          </a:ln>
        </p:spPr>
      </p:pic>
      <p:sp>
        <p:nvSpPr>
          <p:cNvPr id="921" name="Google Shape;921;p79"/>
          <p:cNvSpPr txBox="1"/>
          <p:nvPr/>
        </p:nvSpPr>
        <p:spPr>
          <a:xfrm>
            <a:off x="320250" y="3160025"/>
            <a:ext cx="1113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quarry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2" name="Google Shape;922;p79"/>
          <p:cNvSpPr txBox="1"/>
          <p:nvPr/>
        </p:nvSpPr>
        <p:spPr>
          <a:xfrm>
            <a:off x="4824000" y="3160025"/>
            <a:ext cx="227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quarry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3" name="Google Shape;923;p79"/>
          <p:cNvSpPr txBox="1"/>
          <p:nvPr/>
        </p:nvSpPr>
        <p:spPr>
          <a:xfrm>
            <a:off x="320250" y="3632575"/>
            <a:ext cx="3887400" cy="100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Some rocks are under the ground and we need to dig them out using machines. </a:t>
            </a:r>
            <a:endParaRPr sz="24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4" name="Google Shape;924;p79"/>
          <p:cNvSpPr txBox="1"/>
          <p:nvPr/>
        </p:nvSpPr>
        <p:spPr>
          <a:xfrm>
            <a:off x="4824000" y="3632575"/>
            <a:ext cx="3447300" cy="8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place we dig rocks out of the ground is called a </a:t>
            </a: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quarry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8" name="Shape 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9" name="Google Shape;929;p80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 sz="2200"/>
          </a:p>
        </p:txBody>
      </p:sp>
      <p:sp>
        <p:nvSpPr>
          <p:cNvPr id="930" name="Google Shape;930;p80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of these are natural materials? </a:t>
            </a:r>
            <a:endParaRPr/>
          </a:p>
        </p:txBody>
      </p:sp>
      <p:pic>
        <p:nvPicPr>
          <p:cNvPr id="931" name="Google Shape;931;p80"/>
          <p:cNvPicPr preferRelativeResize="0"/>
          <p:nvPr>
            <p:ph idx="3" type="pic"/>
          </p:nvPr>
        </p:nvPicPr>
        <p:blipFill rotWithShape="1">
          <a:blip r:embed="rId3">
            <a:alphaModFix/>
          </a:blip>
          <a:srcRect b="0" l="31193" r="17812" t="45444"/>
          <a:stretch/>
        </p:blipFill>
        <p:spPr>
          <a:xfrm>
            <a:off x="324000" y="1589150"/>
            <a:ext cx="2555402" cy="1939500"/>
          </a:xfrm>
          <a:prstGeom prst="rect">
            <a:avLst/>
          </a:prstGeom>
        </p:spPr>
      </p:pic>
      <p:pic>
        <p:nvPicPr>
          <p:cNvPr id="932" name="Google Shape;932;p80"/>
          <p:cNvPicPr preferRelativeResize="0"/>
          <p:nvPr>
            <p:ph idx="4" type="pic"/>
          </p:nvPr>
        </p:nvPicPr>
        <p:blipFill rotWithShape="1">
          <a:blip r:embed="rId4">
            <a:alphaModFix/>
          </a:blip>
          <a:srcRect b="24898" l="17872" r="68404" t="49857"/>
          <a:stretch/>
        </p:blipFill>
        <p:spPr>
          <a:xfrm>
            <a:off x="6264600" y="1615874"/>
            <a:ext cx="2555402" cy="1886051"/>
          </a:xfrm>
          <a:prstGeom prst="rect">
            <a:avLst/>
          </a:prstGeom>
        </p:spPr>
      </p:pic>
      <p:sp>
        <p:nvSpPr>
          <p:cNvPr id="933" name="Google Shape;933;p80"/>
          <p:cNvSpPr txBox="1"/>
          <p:nvPr/>
        </p:nvSpPr>
        <p:spPr>
          <a:xfrm>
            <a:off x="264875" y="3540300"/>
            <a:ext cx="92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water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4" name="Google Shape;934;p80"/>
          <p:cNvSpPr txBox="1"/>
          <p:nvPr/>
        </p:nvSpPr>
        <p:spPr>
          <a:xfrm>
            <a:off x="3112338" y="3540300"/>
            <a:ext cx="92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sand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5" name="Google Shape;935;p80"/>
          <p:cNvSpPr txBox="1"/>
          <p:nvPr/>
        </p:nvSpPr>
        <p:spPr>
          <a:xfrm>
            <a:off x="6264625" y="3540300"/>
            <a:ext cx="1111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plastic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36" name="Google Shape;936;p8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96858" y="41472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7" name="Google Shape;937;p8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8096" y="41472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8" name="Google Shape;938;p8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18500" y="1589149"/>
            <a:ext cx="2906986" cy="193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2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" name="Google Shape;943;p81"/>
          <p:cNvSpPr txBox="1"/>
          <p:nvPr>
            <p:ph idx="1" type="subTitle"/>
          </p:nvPr>
        </p:nvSpPr>
        <p:spPr>
          <a:xfrm>
            <a:off x="1056775" y="31199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Rock is a natural material as we buy </a:t>
            </a:r>
            <a:r>
              <a:rPr lang="en-GB"/>
              <a:t>rocks</a:t>
            </a:r>
            <a:r>
              <a:rPr lang="en-GB"/>
              <a:t> from a builder’s merchant.</a:t>
            </a:r>
            <a:endParaRPr/>
          </a:p>
        </p:txBody>
      </p:sp>
      <p:sp>
        <p:nvSpPr>
          <p:cNvPr id="944" name="Google Shape;944;p8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Rock is a natural material</a:t>
            </a:r>
            <a:endParaRPr/>
          </a:p>
        </p:txBody>
      </p:sp>
      <p:sp>
        <p:nvSpPr>
          <p:cNvPr id="945" name="Google Shape;945;p81"/>
          <p:cNvSpPr txBox="1"/>
          <p:nvPr>
            <p:ph idx="2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Rock is a natural material.</a:t>
            </a:r>
            <a:endParaRPr/>
          </a:p>
        </p:txBody>
      </p:sp>
      <p:sp>
        <p:nvSpPr>
          <p:cNvPr id="946" name="Google Shape;946;p81"/>
          <p:cNvSpPr txBox="1"/>
          <p:nvPr>
            <p:ph idx="3" type="subTitle"/>
          </p:nvPr>
        </p:nvSpPr>
        <p:spPr>
          <a:xfrm>
            <a:off x="1056775" y="39641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Rock is a natural material as we dig rocks from the ground.  </a:t>
            </a:r>
            <a:endParaRPr/>
          </a:p>
        </p:txBody>
      </p:sp>
      <p:pic>
        <p:nvPicPr>
          <p:cNvPr id="947" name="Google Shape;947;p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39483" y="17970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8" name="Google Shape;948;p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83408" y="3957300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2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" name="Google Shape;953;p82"/>
          <p:cNvSpPr txBox="1"/>
          <p:nvPr>
            <p:ph type="title"/>
          </p:nvPr>
        </p:nvSpPr>
        <p:spPr>
          <a:xfrm>
            <a:off x="1403100" y="1158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Rock is a natural material</a:t>
            </a:r>
            <a:endParaRPr sz="2000"/>
          </a:p>
        </p:txBody>
      </p:sp>
      <p:sp>
        <p:nvSpPr>
          <p:cNvPr id="954" name="Google Shape;954;p82"/>
          <p:cNvSpPr txBox="1"/>
          <p:nvPr>
            <p:ph idx="1" type="body"/>
          </p:nvPr>
        </p:nvSpPr>
        <p:spPr>
          <a:xfrm>
            <a:off x="324000" y="759300"/>
            <a:ext cx="8237700" cy="471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en-GB"/>
              <a:t>Research how we get rocks from Earth.</a:t>
            </a:r>
            <a:endParaRPr/>
          </a:p>
        </p:txBody>
      </p:sp>
      <p:sp>
        <p:nvSpPr>
          <p:cNvPr id="955" name="Google Shape;955;p82"/>
          <p:cNvSpPr txBox="1"/>
          <p:nvPr/>
        </p:nvSpPr>
        <p:spPr>
          <a:xfrm>
            <a:off x="274350" y="1383300"/>
            <a:ext cx="8337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 might use books or the internet to help you.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6" name="Google Shape;956;p82"/>
          <p:cNvSpPr txBox="1"/>
          <p:nvPr/>
        </p:nvSpPr>
        <p:spPr>
          <a:xfrm>
            <a:off x="315600" y="2079750"/>
            <a:ext cx="61098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Use drawings or photographs to create a ‘comic strip’ to show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stage of quarrying the natural rock from the ground.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7" name="Google Shape;957;p82"/>
          <p:cNvSpPr txBox="1"/>
          <p:nvPr/>
        </p:nvSpPr>
        <p:spPr>
          <a:xfrm>
            <a:off x="773975" y="2336675"/>
            <a:ext cx="99600" cy="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8" name="Google Shape;958;p82"/>
          <p:cNvSpPr txBox="1"/>
          <p:nvPr/>
        </p:nvSpPr>
        <p:spPr>
          <a:xfrm>
            <a:off x="324000" y="3621000"/>
            <a:ext cx="82377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Include these words: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rock, natural, quarry, dig, ground, material.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59" name="Google Shape;959;p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54275" y="1677900"/>
            <a:ext cx="2182874" cy="175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3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" name="Google Shape;964;p83"/>
          <p:cNvSpPr/>
          <p:nvPr/>
        </p:nvSpPr>
        <p:spPr>
          <a:xfrm>
            <a:off x="2386950" y="1261675"/>
            <a:ext cx="2067600" cy="1493700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5" name="Google Shape;965;p83"/>
          <p:cNvSpPr/>
          <p:nvPr/>
        </p:nvSpPr>
        <p:spPr>
          <a:xfrm>
            <a:off x="4444350" y="1261675"/>
            <a:ext cx="2067600" cy="1493700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6" name="Google Shape;966;p83"/>
          <p:cNvSpPr/>
          <p:nvPr/>
        </p:nvSpPr>
        <p:spPr>
          <a:xfrm>
            <a:off x="6501750" y="1261675"/>
            <a:ext cx="2067600" cy="1493700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7" name="Google Shape;967;p83"/>
          <p:cNvSpPr txBox="1"/>
          <p:nvPr>
            <p:ph type="title"/>
          </p:nvPr>
        </p:nvSpPr>
        <p:spPr>
          <a:xfrm>
            <a:off x="1403100" y="1158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Rock is a </a:t>
            </a:r>
            <a:r>
              <a:rPr lang="en-GB" sz="2000"/>
              <a:t>natural</a:t>
            </a:r>
            <a:r>
              <a:rPr lang="en-GB" sz="2000"/>
              <a:t> material</a:t>
            </a:r>
            <a:endParaRPr sz="2000"/>
          </a:p>
        </p:txBody>
      </p:sp>
      <p:sp>
        <p:nvSpPr>
          <p:cNvPr id="968" name="Google Shape;968;p83"/>
          <p:cNvSpPr txBox="1"/>
          <p:nvPr>
            <p:ph idx="1" type="body"/>
          </p:nvPr>
        </p:nvSpPr>
        <p:spPr>
          <a:xfrm>
            <a:off x="324000" y="759300"/>
            <a:ext cx="8237700" cy="60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en-GB"/>
              <a:t>Research how we get rocks from Earth.</a:t>
            </a:r>
            <a:endParaRPr/>
          </a:p>
        </p:txBody>
      </p:sp>
      <p:sp>
        <p:nvSpPr>
          <p:cNvPr id="969" name="Google Shape;969;p83"/>
          <p:cNvSpPr txBox="1"/>
          <p:nvPr/>
        </p:nvSpPr>
        <p:spPr>
          <a:xfrm>
            <a:off x="779525" y="1907300"/>
            <a:ext cx="99600" cy="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0" name="Google Shape;970;p83"/>
          <p:cNvSpPr txBox="1"/>
          <p:nvPr/>
        </p:nvSpPr>
        <p:spPr>
          <a:xfrm>
            <a:off x="520550" y="3518400"/>
            <a:ext cx="823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1" name="Google Shape;971;p83"/>
          <p:cNvSpPr/>
          <p:nvPr/>
        </p:nvSpPr>
        <p:spPr>
          <a:xfrm>
            <a:off x="329550" y="1261675"/>
            <a:ext cx="2067600" cy="1493700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72" name="Google Shape;972;p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6238" y="1426200"/>
            <a:ext cx="1474224" cy="1164650"/>
          </a:xfrm>
          <a:prstGeom prst="rect">
            <a:avLst/>
          </a:prstGeom>
          <a:noFill/>
          <a:ln>
            <a:noFill/>
          </a:ln>
        </p:spPr>
      </p:pic>
      <p:sp>
        <p:nvSpPr>
          <p:cNvPr id="973" name="Google Shape;973;p83"/>
          <p:cNvSpPr txBox="1"/>
          <p:nvPr/>
        </p:nvSpPr>
        <p:spPr>
          <a:xfrm>
            <a:off x="329550" y="2764050"/>
            <a:ext cx="18447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First we find a suitable quarry which contains natural rock. 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74" name="Google Shape;974;p83"/>
          <p:cNvSpPr txBox="1"/>
          <p:nvPr/>
        </p:nvSpPr>
        <p:spPr>
          <a:xfrm>
            <a:off x="2393850" y="2764050"/>
            <a:ext cx="20676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We use diggers and sometimes dynamite to quarry the rock from the ground.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975" name="Google Shape;975;p83"/>
          <p:cNvPicPr preferRelativeResize="0"/>
          <p:nvPr/>
        </p:nvPicPr>
        <p:blipFill rotWithShape="1">
          <a:blip r:embed="rId4">
            <a:alphaModFix/>
          </a:blip>
          <a:srcRect b="0" l="3007" r="3007" t="0"/>
          <a:stretch/>
        </p:blipFill>
        <p:spPr>
          <a:xfrm>
            <a:off x="4696788" y="1426201"/>
            <a:ext cx="1641895" cy="1164650"/>
          </a:xfrm>
          <a:prstGeom prst="rect">
            <a:avLst/>
          </a:prstGeom>
          <a:noFill/>
          <a:ln>
            <a:noFill/>
          </a:ln>
        </p:spPr>
      </p:pic>
      <p:sp>
        <p:nvSpPr>
          <p:cNvPr id="976" name="Google Shape;976;p83"/>
          <p:cNvSpPr txBox="1"/>
          <p:nvPr/>
        </p:nvSpPr>
        <p:spPr>
          <a:xfrm>
            <a:off x="4635250" y="2787700"/>
            <a:ext cx="18447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The natural rock is then loaded into huge trucks. 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977" name="Google Shape;977;p8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45850" y="1361088"/>
            <a:ext cx="1549802" cy="1224375"/>
          </a:xfrm>
          <a:prstGeom prst="rect">
            <a:avLst/>
          </a:prstGeom>
          <a:noFill/>
          <a:ln>
            <a:noFill/>
          </a:ln>
        </p:spPr>
      </p:pic>
      <p:sp>
        <p:nvSpPr>
          <p:cNvPr id="978" name="Google Shape;978;p83"/>
          <p:cNvSpPr txBox="1"/>
          <p:nvPr/>
        </p:nvSpPr>
        <p:spPr>
          <a:xfrm>
            <a:off x="6510750" y="2764050"/>
            <a:ext cx="16926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This natural material is taken to a 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factory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or stone mason to be used. 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979" name="Google Shape;979;p8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39836" y="1426200"/>
            <a:ext cx="1391424" cy="116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3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4" name="Google Shape;984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8175" y="1196400"/>
            <a:ext cx="6406077" cy="1577525"/>
          </a:xfrm>
          <a:prstGeom prst="rect">
            <a:avLst/>
          </a:prstGeom>
          <a:noFill/>
          <a:ln>
            <a:noFill/>
          </a:ln>
        </p:spPr>
      </p:pic>
      <p:sp>
        <p:nvSpPr>
          <p:cNvPr id="985" name="Google Shape;985;p84"/>
          <p:cNvSpPr txBox="1"/>
          <p:nvPr>
            <p:ph type="title"/>
          </p:nvPr>
        </p:nvSpPr>
        <p:spPr>
          <a:xfrm>
            <a:off x="1403100" y="1158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Rock is a </a:t>
            </a:r>
            <a:r>
              <a:rPr lang="en-GB" sz="2000"/>
              <a:t>natural</a:t>
            </a:r>
            <a:r>
              <a:rPr lang="en-GB" sz="2000"/>
              <a:t> material</a:t>
            </a:r>
            <a:endParaRPr sz="2000"/>
          </a:p>
        </p:txBody>
      </p:sp>
      <p:pic>
        <p:nvPicPr>
          <p:cNvPr id="986" name="Google Shape;986;p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31613" y="1707781"/>
            <a:ext cx="953899" cy="831255"/>
          </a:xfrm>
          <a:prstGeom prst="rect">
            <a:avLst/>
          </a:prstGeom>
          <a:noFill/>
          <a:ln>
            <a:noFill/>
          </a:ln>
        </p:spPr>
      </p:pic>
      <p:sp>
        <p:nvSpPr>
          <p:cNvPr id="987" name="Google Shape;987;p84"/>
          <p:cNvSpPr txBox="1"/>
          <p:nvPr/>
        </p:nvSpPr>
        <p:spPr>
          <a:xfrm>
            <a:off x="1919750" y="1280375"/>
            <a:ext cx="61245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 thought some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rocks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are made by humans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My dad works in a factory that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makes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concrete and tarmac and these are kinds of rocks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aren’t they?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8" name="Google Shape;988;p84"/>
          <p:cNvSpPr txBox="1"/>
          <p:nvPr/>
        </p:nvSpPr>
        <p:spPr>
          <a:xfrm>
            <a:off x="413938" y="2539025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Sofia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89" name="Google Shape;989;p8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5050" y="3139400"/>
            <a:ext cx="2023424" cy="1414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0" name="Google Shape;990;p8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50425" y="3139400"/>
            <a:ext cx="2023418" cy="1350000"/>
          </a:xfrm>
          <a:prstGeom prst="rect">
            <a:avLst/>
          </a:prstGeom>
          <a:noFill/>
          <a:ln>
            <a:noFill/>
          </a:ln>
        </p:spPr>
      </p:pic>
      <p:sp>
        <p:nvSpPr>
          <p:cNvPr id="991" name="Google Shape;991;p84"/>
          <p:cNvSpPr txBox="1"/>
          <p:nvPr/>
        </p:nvSpPr>
        <p:spPr>
          <a:xfrm>
            <a:off x="413950" y="4489400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tarmac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2" name="Google Shape;992;p84"/>
          <p:cNvSpPr txBox="1"/>
          <p:nvPr/>
        </p:nvSpPr>
        <p:spPr>
          <a:xfrm>
            <a:off x="2650425" y="4489400"/>
            <a:ext cx="1253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concrete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3" name="Google Shape;993;p84"/>
          <p:cNvSpPr txBox="1"/>
          <p:nvPr/>
        </p:nvSpPr>
        <p:spPr>
          <a:xfrm>
            <a:off x="5055475" y="3139400"/>
            <a:ext cx="33102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Talk to a partner about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you think.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4" name="Google Shape;994;p84"/>
          <p:cNvSpPr txBox="1"/>
          <p:nvPr/>
        </p:nvSpPr>
        <p:spPr>
          <a:xfrm>
            <a:off x="263100" y="613950"/>
            <a:ext cx="81792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2. Sofia is wondering if all rocks are natural materials.</a:t>
            </a:r>
            <a:endParaRPr sz="21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8" name="Shape 9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9" name="Google Shape;999;p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27713" y="2991238"/>
            <a:ext cx="6406077" cy="157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0" name="Google Shape;1000;p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8175" y="1272600"/>
            <a:ext cx="6406077" cy="1577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1" name="Google Shape;1001;p85"/>
          <p:cNvSpPr txBox="1"/>
          <p:nvPr>
            <p:ph type="title"/>
          </p:nvPr>
        </p:nvSpPr>
        <p:spPr>
          <a:xfrm>
            <a:off x="14031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Rock is a natural material</a:t>
            </a:r>
            <a:endParaRPr sz="2000"/>
          </a:p>
        </p:txBody>
      </p:sp>
      <p:pic>
        <p:nvPicPr>
          <p:cNvPr id="1002" name="Google Shape;1002;p8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950" y="3601063"/>
            <a:ext cx="788350" cy="860701"/>
          </a:xfrm>
          <a:prstGeom prst="rect">
            <a:avLst/>
          </a:prstGeom>
          <a:noFill/>
          <a:ln>
            <a:noFill/>
          </a:ln>
        </p:spPr>
      </p:pic>
      <p:sp>
        <p:nvSpPr>
          <p:cNvPr id="1003" name="Google Shape;1003;p85"/>
          <p:cNvSpPr txBox="1"/>
          <p:nvPr/>
        </p:nvSpPr>
        <p:spPr>
          <a:xfrm>
            <a:off x="487425" y="4497450"/>
            <a:ext cx="641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Jun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4" name="Google Shape;1004;p85"/>
          <p:cNvSpPr txBox="1"/>
          <p:nvPr/>
        </p:nvSpPr>
        <p:spPr>
          <a:xfrm>
            <a:off x="1912425" y="3128625"/>
            <a:ext cx="58803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Tarmac, concrete and brick are a human-made material. They are not a natural material like rock so they need to be manufactured in a factory. </a:t>
            </a:r>
            <a:endParaRPr sz="18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1005" name="Google Shape;1005;p8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531613" y="1707781"/>
            <a:ext cx="953899" cy="831255"/>
          </a:xfrm>
          <a:prstGeom prst="rect">
            <a:avLst/>
          </a:prstGeom>
          <a:noFill/>
          <a:ln>
            <a:noFill/>
          </a:ln>
        </p:spPr>
      </p:pic>
      <p:sp>
        <p:nvSpPr>
          <p:cNvPr id="1006" name="Google Shape;1006;p85"/>
          <p:cNvSpPr txBox="1"/>
          <p:nvPr/>
        </p:nvSpPr>
        <p:spPr>
          <a:xfrm>
            <a:off x="1808550" y="1364825"/>
            <a:ext cx="61245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 thought some rocks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are made by humans.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My dad works in a factory that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makes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concrete and tarmac and these are kinds of rocks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aren’t they?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7" name="Google Shape;1007;p85"/>
          <p:cNvSpPr txBox="1"/>
          <p:nvPr/>
        </p:nvSpPr>
        <p:spPr>
          <a:xfrm>
            <a:off x="413938" y="2539025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Sofia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8" name="Google Shape;1008;p85"/>
          <p:cNvSpPr txBox="1"/>
          <p:nvPr/>
        </p:nvSpPr>
        <p:spPr>
          <a:xfrm>
            <a:off x="324000" y="668788"/>
            <a:ext cx="7706700" cy="3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2.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Talk to a partner about what you think.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2" name="Shape 1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" name="Google Shape;1013;p86"/>
          <p:cNvSpPr txBox="1"/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Rocks is a natural material</a:t>
            </a:r>
            <a:endParaRPr/>
          </a:p>
        </p:txBody>
      </p:sp>
      <p:sp>
        <p:nvSpPr>
          <p:cNvPr id="1014" name="Google Shape;1014;p86"/>
          <p:cNvSpPr txBox="1"/>
          <p:nvPr>
            <p:ph idx="2" type="title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</a:t>
            </a:r>
            <a:r>
              <a:rPr lang="en-GB"/>
              <a:t>rock</a:t>
            </a:r>
            <a:r>
              <a:rPr lang="en-GB"/>
              <a:t> </a:t>
            </a:r>
            <a:endParaRPr/>
          </a:p>
        </p:txBody>
      </p:sp>
      <p:sp>
        <p:nvSpPr>
          <p:cNvPr id="1015" name="Google Shape;1015;p86"/>
          <p:cNvSpPr txBox="1"/>
          <p:nvPr>
            <p:ph idx="3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 to rocks </a:t>
            </a:r>
            <a:endParaRPr/>
          </a:p>
        </p:txBody>
      </p:sp>
      <p:pic>
        <p:nvPicPr>
          <p:cNvPr id="1016" name="Google Shape;1016;p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025" y="2988375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0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p8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rock</a:t>
            </a:r>
            <a:endParaRPr sz="2200"/>
          </a:p>
        </p:txBody>
      </p:sp>
      <p:sp>
        <p:nvSpPr>
          <p:cNvPr id="1022" name="Google Shape;1022;p87"/>
          <p:cNvSpPr txBox="1"/>
          <p:nvPr>
            <p:ph idx="1" type="body"/>
          </p:nvPr>
        </p:nvSpPr>
        <p:spPr>
          <a:xfrm>
            <a:off x="324000" y="656350"/>
            <a:ext cx="8237700" cy="507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People often use </a:t>
            </a:r>
            <a:r>
              <a:rPr b="1" lang="en-GB"/>
              <a:t>natural materials</a:t>
            </a:r>
            <a:r>
              <a:rPr lang="en-GB"/>
              <a:t> to make things.</a:t>
            </a:r>
            <a:endParaRPr/>
          </a:p>
        </p:txBody>
      </p:sp>
      <p:pic>
        <p:nvPicPr>
          <p:cNvPr id="1023" name="Google Shape;1023;p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000" y="1047261"/>
            <a:ext cx="1828925" cy="12109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24" name="Google Shape;1024;p87"/>
          <p:cNvCxnSpPr/>
          <p:nvPr/>
        </p:nvCxnSpPr>
        <p:spPr>
          <a:xfrm flipH="1" rot="10800000">
            <a:off x="2366781" y="1646885"/>
            <a:ext cx="804300" cy="11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025" name="Google Shape;1025;p87"/>
          <p:cNvPicPr preferRelativeResize="0"/>
          <p:nvPr/>
        </p:nvPicPr>
        <p:blipFill rotWithShape="1">
          <a:blip r:embed="rId4">
            <a:alphaModFix/>
          </a:blip>
          <a:srcRect b="0" l="13625" r="13625" t="0"/>
          <a:stretch/>
        </p:blipFill>
        <p:spPr>
          <a:xfrm>
            <a:off x="3426575" y="1047260"/>
            <a:ext cx="1303616" cy="1210950"/>
          </a:xfrm>
          <a:prstGeom prst="rect">
            <a:avLst/>
          </a:prstGeom>
          <a:noFill/>
          <a:ln>
            <a:noFill/>
          </a:ln>
        </p:spPr>
      </p:pic>
      <p:sp>
        <p:nvSpPr>
          <p:cNvPr id="1026" name="Google Shape;1026;p87"/>
          <p:cNvSpPr txBox="1"/>
          <p:nvPr/>
        </p:nvSpPr>
        <p:spPr>
          <a:xfrm>
            <a:off x="243600" y="2161950"/>
            <a:ext cx="212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wool - natural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7" name="Google Shape;1027;p87"/>
          <p:cNvSpPr txBox="1"/>
          <p:nvPr/>
        </p:nvSpPr>
        <p:spPr>
          <a:xfrm>
            <a:off x="3343300" y="2143300"/>
            <a:ext cx="295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jumper - human made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8" name="Google Shape;1028;p87"/>
          <p:cNvSpPr txBox="1"/>
          <p:nvPr/>
        </p:nvSpPr>
        <p:spPr>
          <a:xfrm>
            <a:off x="5774400" y="1112088"/>
            <a:ext cx="2957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People dye the wool from sheep to knit into jumpers.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29" name="Google Shape;1029;p8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4000" y="2837725"/>
            <a:ext cx="1558962" cy="1482275"/>
          </a:xfrm>
          <a:prstGeom prst="rect">
            <a:avLst/>
          </a:prstGeom>
          <a:noFill/>
          <a:ln>
            <a:noFill/>
          </a:ln>
        </p:spPr>
      </p:pic>
      <p:sp>
        <p:nvSpPr>
          <p:cNvPr id="1030" name="Google Shape;1030;p87"/>
          <p:cNvSpPr txBox="1"/>
          <p:nvPr/>
        </p:nvSpPr>
        <p:spPr>
          <a:xfrm>
            <a:off x="247788" y="4211000"/>
            <a:ext cx="19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rubber - natural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031" name="Google Shape;1031;p87"/>
          <p:cNvCxnSpPr/>
          <p:nvPr/>
        </p:nvCxnSpPr>
        <p:spPr>
          <a:xfrm flipH="1" rot="10800000">
            <a:off x="2366781" y="3573013"/>
            <a:ext cx="804300" cy="11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032" name="Google Shape;1032;p87"/>
          <p:cNvPicPr preferRelativeResize="0"/>
          <p:nvPr/>
        </p:nvPicPr>
        <p:blipFill rotWithShape="1">
          <a:blip r:embed="rId6">
            <a:alphaModFix/>
          </a:blip>
          <a:srcRect b="12495" l="0" r="0" t="12502"/>
          <a:stretch/>
        </p:blipFill>
        <p:spPr>
          <a:xfrm>
            <a:off x="3426575" y="2842435"/>
            <a:ext cx="1963802" cy="1472854"/>
          </a:xfrm>
          <a:prstGeom prst="rect">
            <a:avLst/>
          </a:prstGeom>
          <a:noFill/>
          <a:ln>
            <a:noFill/>
          </a:ln>
        </p:spPr>
      </p:pic>
      <p:sp>
        <p:nvSpPr>
          <p:cNvPr id="1033" name="Google Shape;1033;p87"/>
          <p:cNvSpPr txBox="1"/>
          <p:nvPr/>
        </p:nvSpPr>
        <p:spPr>
          <a:xfrm>
            <a:off x="3284625" y="4287200"/>
            <a:ext cx="381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hot water bottle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- human made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4" name="Google Shape;1034;p87"/>
          <p:cNvSpPr txBox="1"/>
          <p:nvPr/>
        </p:nvSpPr>
        <p:spPr>
          <a:xfrm>
            <a:off x="5746825" y="2868675"/>
            <a:ext cx="30732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People heat up the rubber and mix it with other materials to make a hot water bottle.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8" name="Shape 10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Google Shape;1039;p8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rock</a:t>
            </a:r>
            <a:endParaRPr sz="2200"/>
          </a:p>
        </p:txBody>
      </p:sp>
      <p:sp>
        <p:nvSpPr>
          <p:cNvPr id="1040" name="Google Shape;1040;p88"/>
          <p:cNvSpPr txBox="1"/>
          <p:nvPr>
            <p:ph idx="1" type="body"/>
          </p:nvPr>
        </p:nvSpPr>
        <p:spPr>
          <a:xfrm>
            <a:off x="324000" y="759300"/>
            <a:ext cx="7135200" cy="536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b="1" lang="en-GB" sz="2000"/>
              <a:t>Rock</a:t>
            </a:r>
            <a:r>
              <a:rPr lang="en-GB" sz="2000"/>
              <a:t> is a natural </a:t>
            </a:r>
            <a:r>
              <a:rPr b="1" lang="en-GB" sz="2000"/>
              <a:t>material</a:t>
            </a:r>
            <a:r>
              <a:rPr lang="en-GB" sz="2000"/>
              <a:t> that is used all around us.</a:t>
            </a:r>
            <a:endParaRPr sz="2000"/>
          </a:p>
        </p:txBody>
      </p:sp>
      <p:sp>
        <p:nvSpPr>
          <p:cNvPr id="1041" name="Google Shape;1041;p88"/>
          <p:cNvSpPr txBox="1"/>
          <p:nvPr/>
        </p:nvSpPr>
        <p:spPr>
          <a:xfrm>
            <a:off x="252600" y="1189050"/>
            <a:ext cx="856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Look at these pictures and describe what rock is being used for.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2" name="Google Shape;1042;p88"/>
          <p:cNvSpPr txBox="1"/>
          <p:nvPr/>
        </p:nvSpPr>
        <p:spPr>
          <a:xfrm>
            <a:off x="324000" y="4078400"/>
            <a:ext cx="1566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astle walls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43" name="Google Shape;1043;p88"/>
          <p:cNvPicPr preferRelativeResize="0"/>
          <p:nvPr/>
        </p:nvPicPr>
        <p:blipFill rotWithShape="1">
          <a:blip r:embed="rId3">
            <a:alphaModFix/>
          </a:blip>
          <a:srcRect b="0" l="18753" r="17262" t="19074"/>
          <a:stretch/>
        </p:blipFill>
        <p:spPr>
          <a:xfrm>
            <a:off x="324000" y="2134176"/>
            <a:ext cx="1971552" cy="1945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4" name="Google Shape;1044;p8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7400" y="2134176"/>
            <a:ext cx="2717926" cy="19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5" name="Google Shape;1045;p88"/>
          <p:cNvSpPr txBox="1"/>
          <p:nvPr/>
        </p:nvSpPr>
        <p:spPr>
          <a:xfrm>
            <a:off x="2497400" y="4078400"/>
            <a:ext cx="705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roof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46" name="Google Shape;1046;p88"/>
          <p:cNvPicPr preferRelativeResize="0"/>
          <p:nvPr/>
        </p:nvPicPr>
        <p:blipFill rotWithShape="1">
          <a:blip r:embed="rId5">
            <a:alphaModFix/>
          </a:blip>
          <a:srcRect b="11274" l="0" r="0" t="18347"/>
          <a:stretch/>
        </p:blipFill>
        <p:spPr>
          <a:xfrm>
            <a:off x="7003775" y="2134176"/>
            <a:ext cx="1842725" cy="1945303"/>
          </a:xfrm>
          <a:prstGeom prst="rect">
            <a:avLst/>
          </a:prstGeom>
          <a:noFill/>
          <a:ln>
            <a:noFill/>
          </a:ln>
        </p:spPr>
      </p:pic>
      <p:sp>
        <p:nvSpPr>
          <p:cNvPr id="1047" name="Google Shape;1047;p88"/>
          <p:cNvSpPr txBox="1"/>
          <p:nvPr/>
        </p:nvSpPr>
        <p:spPr>
          <a:xfrm>
            <a:off x="7003775" y="4078400"/>
            <a:ext cx="1640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chalk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48" name="Google Shape;1048;p88"/>
          <p:cNvPicPr preferRelativeResize="0"/>
          <p:nvPr/>
        </p:nvPicPr>
        <p:blipFill rotWithShape="1">
          <a:blip r:embed="rId6">
            <a:alphaModFix/>
          </a:blip>
          <a:srcRect b="0" l="6845" r="6836" t="0"/>
          <a:stretch/>
        </p:blipFill>
        <p:spPr>
          <a:xfrm>
            <a:off x="5396288" y="2134176"/>
            <a:ext cx="1445604" cy="1945299"/>
          </a:xfrm>
          <a:prstGeom prst="rect">
            <a:avLst/>
          </a:prstGeom>
          <a:noFill/>
          <a:ln>
            <a:noFill/>
          </a:ln>
        </p:spPr>
      </p:pic>
      <p:sp>
        <p:nvSpPr>
          <p:cNvPr id="1049" name="Google Shape;1049;p88"/>
          <p:cNvSpPr txBox="1"/>
          <p:nvPr/>
        </p:nvSpPr>
        <p:spPr>
          <a:xfrm>
            <a:off x="5396288" y="4078400"/>
            <a:ext cx="1023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statue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3" name="Shape 1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Google Shape;1054;p8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rock</a:t>
            </a:r>
            <a:r>
              <a:rPr lang="en-GB"/>
              <a:t> </a:t>
            </a:r>
            <a:endParaRPr sz="2200"/>
          </a:p>
        </p:txBody>
      </p:sp>
      <p:sp>
        <p:nvSpPr>
          <p:cNvPr id="1055" name="Google Shape;1055;p89"/>
          <p:cNvSpPr txBox="1"/>
          <p:nvPr>
            <p:ph idx="1" type="body"/>
          </p:nvPr>
        </p:nvSpPr>
        <p:spPr>
          <a:xfrm>
            <a:off x="324000" y="683100"/>
            <a:ext cx="7558200" cy="86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/>
              <a:t>R</a:t>
            </a:r>
            <a:r>
              <a:rPr b="1" lang="en-GB" sz="2000"/>
              <a:t>ock</a:t>
            </a:r>
            <a:r>
              <a:rPr lang="en-GB" sz="2000"/>
              <a:t> is dug from a </a:t>
            </a:r>
            <a:r>
              <a:rPr b="1" lang="en-GB" sz="2000"/>
              <a:t>quarry</a:t>
            </a:r>
            <a:r>
              <a:rPr lang="en-GB" sz="2000"/>
              <a:t> and shaped by </a:t>
            </a:r>
            <a:r>
              <a:rPr lang="en-GB" sz="2000"/>
              <a:t>humans</a:t>
            </a:r>
            <a:r>
              <a:rPr lang="en-GB" sz="2000"/>
              <a:t> into useful objects. </a:t>
            </a:r>
            <a:endParaRPr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Can you think of any objects made from rock?</a:t>
            </a:r>
            <a:endParaRPr sz="2000"/>
          </a:p>
        </p:txBody>
      </p:sp>
      <p:pic>
        <p:nvPicPr>
          <p:cNvPr id="1056" name="Google Shape;1056;p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7750" y="2048725"/>
            <a:ext cx="1749726" cy="1569901"/>
          </a:xfrm>
          <a:prstGeom prst="rect">
            <a:avLst/>
          </a:prstGeom>
          <a:noFill/>
          <a:ln>
            <a:noFill/>
          </a:ln>
        </p:spPr>
      </p:pic>
      <p:sp>
        <p:nvSpPr>
          <p:cNvPr id="1057" name="Google Shape;1057;p89"/>
          <p:cNvSpPr txBox="1"/>
          <p:nvPr/>
        </p:nvSpPr>
        <p:spPr>
          <a:xfrm>
            <a:off x="324000" y="3611850"/>
            <a:ext cx="2537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arch has been made from lots of pieces of rock built on top of each other.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58" name="Google Shape;1058;p8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5944" y="1931575"/>
            <a:ext cx="1122951" cy="1687050"/>
          </a:xfrm>
          <a:prstGeom prst="rect">
            <a:avLst/>
          </a:prstGeom>
          <a:noFill/>
          <a:ln>
            <a:noFill/>
          </a:ln>
        </p:spPr>
      </p:pic>
      <p:sp>
        <p:nvSpPr>
          <p:cNvPr id="1059" name="Google Shape;1059;p89"/>
          <p:cNvSpPr txBox="1"/>
          <p:nvPr/>
        </p:nvSpPr>
        <p:spPr>
          <a:xfrm>
            <a:off x="3275200" y="3611850"/>
            <a:ext cx="22461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ornament has been carved from a piece of rock to make a face.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60" name="Google Shape;1060;p8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17363" y="1924799"/>
            <a:ext cx="2537510" cy="16870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1" name="Google Shape;1061;p89"/>
          <p:cNvSpPr txBox="1"/>
          <p:nvPr/>
        </p:nvSpPr>
        <p:spPr>
          <a:xfrm>
            <a:off x="5920400" y="3611850"/>
            <a:ext cx="27315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These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gemstones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have been polished and cut to make them into jewellery.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5" name="Shape 1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6" name="Google Shape;1066;p9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rock</a:t>
            </a:r>
            <a:endParaRPr/>
          </a:p>
        </p:txBody>
      </p:sp>
      <p:sp>
        <p:nvSpPr>
          <p:cNvPr id="1067" name="Google Shape;1067;p90"/>
          <p:cNvSpPr txBox="1"/>
          <p:nvPr>
            <p:ph idx="1" type="body"/>
          </p:nvPr>
        </p:nvSpPr>
        <p:spPr>
          <a:xfrm>
            <a:off x="324000" y="759300"/>
            <a:ext cx="6583500" cy="72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These </a:t>
            </a:r>
            <a:r>
              <a:rPr b="1" lang="en-GB"/>
              <a:t>materials</a:t>
            </a:r>
            <a:r>
              <a:rPr lang="en-GB"/>
              <a:t> look like </a:t>
            </a:r>
            <a:r>
              <a:rPr b="1" lang="en-GB"/>
              <a:t>rock</a:t>
            </a:r>
            <a:r>
              <a:rPr lang="en-GB"/>
              <a:t> but they are not found </a:t>
            </a:r>
            <a:r>
              <a:rPr b="1" lang="en-GB"/>
              <a:t>naturally.</a:t>
            </a:r>
            <a:r>
              <a:rPr lang="en-GB"/>
              <a:t> </a:t>
            </a:r>
            <a:endParaRPr/>
          </a:p>
        </p:txBody>
      </p:sp>
      <p:pic>
        <p:nvPicPr>
          <p:cNvPr id="1068" name="Google Shape;1068;p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5100" y="1696199"/>
            <a:ext cx="2225238" cy="1555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9" name="Google Shape;1069;p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54263" y="1696199"/>
            <a:ext cx="2331472" cy="155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70" name="Google Shape;1070;p90"/>
          <p:cNvSpPr txBox="1"/>
          <p:nvPr/>
        </p:nvSpPr>
        <p:spPr>
          <a:xfrm>
            <a:off x="324000" y="3197400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tarmac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1" name="Google Shape;1071;p90"/>
          <p:cNvSpPr txBox="1"/>
          <p:nvPr/>
        </p:nvSpPr>
        <p:spPr>
          <a:xfrm>
            <a:off x="3154275" y="3197400"/>
            <a:ext cx="1253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concrete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72" name="Google Shape;1072;p9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8875" y="1696199"/>
            <a:ext cx="2334214" cy="1555524"/>
          </a:xfrm>
          <a:prstGeom prst="rect">
            <a:avLst/>
          </a:prstGeom>
          <a:noFill/>
          <a:ln>
            <a:noFill/>
          </a:ln>
        </p:spPr>
      </p:pic>
      <p:sp>
        <p:nvSpPr>
          <p:cNvPr id="1073" name="Google Shape;1073;p90"/>
          <p:cNvSpPr txBox="1"/>
          <p:nvPr/>
        </p:nvSpPr>
        <p:spPr>
          <a:xfrm>
            <a:off x="6059650" y="3197400"/>
            <a:ext cx="178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brick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4" name="Google Shape;1074;p90"/>
          <p:cNvSpPr txBox="1"/>
          <p:nvPr/>
        </p:nvSpPr>
        <p:spPr>
          <a:xfrm>
            <a:off x="324000" y="3780000"/>
            <a:ext cx="7609200" cy="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highlight>
                  <a:srgbClr val="FFFFFF"/>
                </a:highlight>
                <a:latin typeface="Lexend"/>
                <a:ea typeface="Lexend"/>
                <a:cs typeface="Lexend"/>
                <a:sym typeface="Lexend"/>
              </a:rPr>
              <a:t>T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hey are not rock</a:t>
            </a:r>
            <a:r>
              <a:rPr lang="en-GB" sz="2200">
                <a:solidFill>
                  <a:schemeClr val="dk1"/>
                </a:solidFill>
                <a:highlight>
                  <a:srgbClr val="FFFFFF"/>
                </a:highlight>
                <a:latin typeface="Lexend"/>
                <a:ea typeface="Lexend"/>
                <a:cs typeface="Lexend"/>
                <a:sym typeface="Lexend"/>
              </a:rPr>
              <a:t>, because these materials are made by humans.</a:t>
            </a:r>
            <a:endParaRPr sz="3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8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Google Shape;1079;p91"/>
          <p:cNvSpPr txBox="1"/>
          <p:nvPr>
            <p:ph idx="1" type="body"/>
          </p:nvPr>
        </p:nvSpPr>
        <p:spPr>
          <a:xfrm>
            <a:off x="324000" y="649650"/>
            <a:ext cx="6879300" cy="97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Tarmac, concrete and brick are human-made </a:t>
            </a:r>
            <a:r>
              <a:rPr b="1" lang="en-GB"/>
              <a:t>materials</a:t>
            </a:r>
            <a:r>
              <a:rPr lang="en-GB"/>
              <a:t> that are often used to make: </a:t>
            </a:r>
            <a:endParaRPr/>
          </a:p>
        </p:txBody>
      </p:sp>
      <p:sp>
        <p:nvSpPr>
          <p:cNvPr id="1080" name="Google Shape;1080;p9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rock</a:t>
            </a:r>
            <a:endParaRPr/>
          </a:p>
        </p:txBody>
      </p:sp>
      <p:pic>
        <p:nvPicPr>
          <p:cNvPr id="1081" name="Google Shape;1081;p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388" y="1693874"/>
            <a:ext cx="2472825" cy="1646913"/>
          </a:xfrm>
          <a:prstGeom prst="rect">
            <a:avLst/>
          </a:prstGeom>
          <a:noFill/>
          <a:ln>
            <a:noFill/>
          </a:ln>
        </p:spPr>
      </p:pic>
      <p:sp>
        <p:nvSpPr>
          <p:cNvPr id="1082" name="Google Shape;1082;p91"/>
          <p:cNvSpPr txBox="1"/>
          <p:nvPr/>
        </p:nvSpPr>
        <p:spPr>
          <a:xfrm>
            <a:off x="448400" y="3358300"/>
            <a:ext cx="1893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brick houses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83" name="Google Shape;1083;p91"/>
          <p:cNvPicPr preferRelativeResize="0"/>
          <p:nvPr/>
        </p:nvPicPr>
        <p:blipFill rotWithShape="1">
          <a:blip r:embed="rId4">
            <a:alphaModFix/>
          </a:blip>
          <a:srcRect b="25009" l="0" r="0" t="25009"/>
          <a:stretch/>
        </p:blipFill>
        <p:spPr>
          <a:xfrm>
            <a:off x="3434120" y="1693875"/>
            <a:ext cx="2195865" cy="1646899"/>
          </a:xfrm>
          <a:prstGeom prst="rect">
            <a:avLst/>
          </a:prstGeom>
          <a:noFill/>
          <a:ln>
            <a:noFill/>
          </a:ln>
        </p:spPr>
      </p:pic>
      <p:sp>
        <p:nvSpPr>
          <p:cNvPr id="1084" name="Google Shape;1084;p91"/>
          <p:cNvSpPr txBox="1"/>
          <p:nvPr/>
        </p:nvSpPr>
        <p:spPr>
          <a:xfrm>
            <a:off x="3384750" y="3358300"/>
            <a:ext cx="2679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tarmac roads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85" name="Google Shape;1085;p9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21836" y="1679900"/>
            <a:ext cx="2154640" cy="1646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6" name="Google Shape;1086;p91"/>
          <p:cNvSpPr txBox="1"/>
          <p:nvPr/>
        </p:nvSpPr>
        <p:spPr>
          <a:xfrm>
            <a:off x="6234150" y="3358300"/>
            <a:ext cx="2754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concrete pavements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7" name="Google Shape;1087;p91"/>
          <p:cNvSpPr txBox="1"/>
          <p:nvPr/>
        </p:nvSpPr>
        <p:spPr>
          <a:xfrm>
            <a:off x="378600" y="3868425"/>
            <a:ext cx="8386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Can you think of any other places these materials are used?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p9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Using rock</a:t>
            </a:r>
            <a:endParaRPr/>
          </a:p>
        </p:txBody>
      </p:sp>
      <p:sp>
        <p:nvSpPr>
          <p:cNvPr id="1093" name="Google Shape;1093;p92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of these are natural materials? </a:t>
            </a:r>
            <a:endParaRPr/>
          </a:p>
        </p:txBody>
      </p:sp>
      <p:pic>
        <p:nvPicPr>
          <p:cNvPr id="1094" name="Google Shape;1094;p92"/>
          <p:cNvPicPr preferRelativeResize="0"/>
          <p:nvPr>
            <p:ph idx="3" type="pic"/>
          </p:nvPr>
        </p:nvPicPr>
        <p:blipFill rotWithShape="1">
          <a:blip r:embed="rId3">
            <a:alphaModFix/>
          </a:blip>
          <a:srcRect b="0" l="6256" r="6247" t="0"/>
          <a:stretch/>
        </p:blipFill>
        <p:spPr>
          <a:xfrm>
            <a:off x="324000" y="1665350"/>
            <a:ext cx="2555402" cy="1939500"/>
          </a:xfrm>
          <a:prstGeom prst="rect">
            <a:avLst/>
          </a:prstGeom>
        </p:spPr>
      </p:pic>
      <p:pic>
        <p:nvPicPr>
          <p:cNvPr id="1095" name="Google Shape;1095;p92"/>
          <p:cNvPicPr preferRelativeResize="0"/>
          <p:nvPr>
            <p:ph idx="4" type="pic"/>
          </p:nvPr>
        </p:nvPicPr>
        <p:blipFill rotWithShape="1">
          <a:blip r:embed="rId4">
            <a:alphaModFix/>
          </a:blip>
          <a:srcRect b="0" l="6047" r="6047" t="0"/>
          <a:stretch/>
        </p:blipFill>
        <p:spPr>
          <a:xfrm>
            <a:off x="6256800" y="1665350"/>
            <a:ext cx="2555400" cy="1939500"/>
          </a:xfrm>
          <a:prstGeom prst="rect">
            <a:avLst/>
          </a:prstGeom>
        </p:spPr>
      </p:pic>
      <p:pic>
        <p:nvPicPr>
          <p:cNvPr id="1096" name="Google Shape;1096;p92"/>
          <p:cNvPicPr preferRelativeResize="0"/>
          <p:nvPr>
            <p:ph idx="5" type="pic"/>
          </p:nvPr>
        </p:nvPicPr>
        <p:blipFill rotWithShape="1">
          <a:blip r:embed="rId5">
            <a:alphaModFix/>
          </a:blip>
          <a:srcRect b="0" l="6047" r="6047" t="0"/>
          <a:stretch/>
        </p:blipFill>
        <p:spPr>
          <a:xfrm>
            <a:off x="3294300" y="1665350"/>
            <a:ext cx="2555400" cy="1939500"/>
          </a:xfrm>
          <a:prstGeom prst="rect">
            <a:avLst/>
          </a:prstGeom>
        </p:spPr>
      </p:pic>
      <p:sp>
        <p:nvSpPr>
          <p:cNvPr id="1097" name="Google Shape;1097;p92"/>
          <p:cNvSpPr txBox="1"/>
          <p:nvPr/>
        </p:nvSpPr>
        <p:spPr>
          <a:xfrm>
            <a:off x="324000" y="3569350"/>
            <a:ext cx="114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tarmac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8" name="Google Shape;1098;p92"/>
          <p:cNvSpPr txBox="1"/>
          <p:nvPr/>
        </p:nvSpPr>
        <p:spPr>
          <a:xfrm>
            <a:off x="3294300" y="3569350"/>
            <a:ext cx="1700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concrete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9" name="Google Shape;1099;p92"/>
          <p:cNvSpPr txBox="1"/>
          <p:nvPr/>
        </p:nvSpPr>
        <p:spPr>
          <a:xfrm>
            <a:off x="6264600" y="3569350"/>
            <a:ext cx="960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rock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00" name="Google Shape;1100;p9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53708" y="4110450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4" name="Shape 1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" name="Google Shape;1105;p9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rock</a:t>
            </a:r>
            <a:r>
              <a:rPr lang="en-GB"/>
              <a:t> </a:t>
            </a:r>
            <a:endParaRPr sz="2200"/>
          </a:p>
        </p:txBody>
      </p:sp>
      <p:sp>
        <p:nvSpPr>
          <p:cNvPr id="1106" name="Google Shape;1106;p93"/>
          <p:cNvSpPr txBox="1"/>
          <p:nvPr>
            <p:ph type="title"/>
          </p:nvPr>
        </p:nvSpPr>
        <p:spPr>
          <a:xfrm>
            <a:off x="324000" y="748775"/>
            <a:ext cx="70158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of these objects are usually made from rock? </a:t>
            </a:r>
            <a:endParaRPr/>
          </a:p>
        </p:txBody>
      </p:sp>
      <p:pic>
        <p:nvPicPr>
          <p:cNvPr id="1107" name="Google Shape;1107;p93"/>
          <p:cNvPicPr preferRelativeResize="0"/>
          <p:nvPr>
            <p:ph idx="3" type="pic"/>
          </p:nvPr>
        </p:nvPicPr>
        <p:blipFill rotWithShape="1">
          <a:blip r:embed="rId3">
            <a:alphaModFix/>
          </a:blip>
          <a:srcRect b="17326" l="0" r="1700" t="6714"/>
          <a:stretch/>
        </p:blipFill>
        <p:spPr>
          <a:xfrm>
            <a:off x="431075" y="1620000"/>
            <a:ext cx="2160876" cy="1939501"/>
          </a:xfrm>
          <a:prstGeom prst="rect">
            <a:avLst/>
          </a:prstGeom>
        </p:spPr>
      </p:pic>
      <p:pic>
        <p:nvPicPr>
          <p:cNvPr id="1108" name="Google Shape;1108;p93"/>
          <p:cNvPicPr preferRelativeResize="0"/>
          <p:nvPr>
            <p:ph idx="4" type="pic"/>
          </p:nvPr>
        </p:nvPicPr>
        <p:blipFill rotWithShape="1">
          <a:blip r:embed="rId4">
            <a:alphaModFix/>
          </a:blip>
          <a:srcRect b="0" l="6047" r="6047" t="0"/>
          <a:stretch/>
        </p:blipFill>
        <p:spPr>
          <a:xfrm>
            <a:off x="6256800" y="1665350"/>
            <a:ext cx="2555400" cy="1939500"/>
          </a:xfrm>
          <a:prstGeom prst="rect">
            <a:avLst/>
          </a:prstGeom>
        </p:spPr>
      </p:pic>
      <p:pic>
        <p:nvPicPr>
          <p:cNvPr id="1109" name="Google Shape;1109;p93"/>
          <p:cNvPicPr preferRelativeResize="0"/>
          <p:nvPr>
            <p:ph idx="5" type="pic"/>
          </p:nvPr>
        </p:nvPicPr>
        <p:blipFill rotWithShape="1">
          <a:blip r:embed="rId5">
            <a:alphaModFix/>
          </a:blip>
          <a:srcRect b="13652" l="0" r="0" t="13652"/>
          <a:stretch/>
        </p:blipFill>
        <p:spPr>
          <a:xfrm>
            <a:off x="3119400" y="1665350"/>
            <a:ext cx="2555401" cy="1939501"/>
          </a:xfrm>
          <a:prstGeom prst="rect">
            <a:avLst/>
          </a:prstGeom>
        </p:spPr>
      </p:pic>
      <p:pic>
        <p:nvPicPr>
          <p:cNvPr id="1110" name="Google Shape;1110;p9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46708" y="41689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1" name="Google Shape;1111;p9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84908" y="4168950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2" name="Google Shape;1112;p93"/>
          <p:cNvSpPr txBox="1"/>
          <p:nvPr/>
        </p:nvSpPr>
        <p:spPr>
          <a:xfrm>
            <a:off x="324000" y="3545700"/>
            <a:ext cx="954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statue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3" name="Google Shape;1113;p93"/>
          <p:cNvSpPr txBox="1"/>
          <p:nvPr/>
        </p:nvSpPr>
        <p:spPr>
          <a:xfrm>
            <a:off x="3329600" y="3588025"/>
            <a:ext cx="914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hed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4" name="Google Shape;1114;p93"/>
          <p:cNvSpPr txBox="1"/>
          <p:nvPr/>
        </p:nvSpPr>
        <p:spPr>
          <a:xfrm rot="1416">
            <a:off x="6256793" y="3525451"/>
            <a:ext cx="1456800" cy="5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steps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8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Google Shape;1119;p9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of these statements about rock are correct?</a:t>
            </a:r>
            <a:endParaRPr/>
          </a:p>
        </p:txBody>
      </p:sp>
      <p:sp>
        <p:nvSpPr>
          <p:cNvPr id="1120" name="Google Shape;1120;p9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rock</a:t>
            </a:r>
            <a:endParaRPr/>
          </a:p>
        </p:txBody>
      </p:sp>
      <p:sp>
        <p:nvSpPr>
          <p:cNvPr id="1121" name="Google Shape;1121;p94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All rock is natural and comes from the ground.</a:t>
            </a:r>
            <a:endParaRPr/>
          </a:p>
        </p:txBody>
      </p:sp>
      <p:sp>
        <p:nvSpPr>
          <p:cNvPr id="1122" name="Google Shape;1122;p94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Some rock is natural and some is human-made.</a:t>
            </a:r>
            <a:endParaRPr sz="2000"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1123" name="Google Shape;1123;p94"/>
          <p:cNvSpPr txBox="1"/>
          <p:nvPr>
            <p:ph idx="4" type="subTitle"/>
          </p:nvPr>
        </p:nvSpPr>
        <p:spPr>
          <a:xfrm>
            <a:off x="1034425" y="3766975"/>
            <a:ext cx="70005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Materials made by humans, such as concrete and brick, are not rock.</a:t>
            </a:r>
            <a:endParaRPr sz="2000"/>
          </a:p>
        </p:txBody>
      </p:sp>
      <p:pic>
        <p:nvPicPr>
          <p:cNvPr id="1124" name="Google Shape;1124;p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97658" y="1806763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5" name="Google Shape;1125;p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34933" y="3719725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9" name="Shape 1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0" name="Google Shape;1130;p95"/>
          <p:cNvSpPr txBox="1"/>
          <p:nvPr>
            <p:ph idx="1" type="body"/>
          </p:nvPr>
        </p:nvSpPr>
        <p:spPr>
          <a:xfrm>
            <a:off x="324000" y="759300"/>
            <a:ext cx="8237700" cy="536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Go on a rock hunt around your school and local area.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1" name="Google Shape;1131;p95"/>
          <p:cNvSpPr txBox="1"/>
          <p:nvPr>
            <p:ph idx="4294967295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132" name="Google Shape;1132;p95"/>
          <p:cNvGraphicFramePr/>
          <p:nvPr/>
        </p:nvGraphicFramePr>
        <p:xfrm>
          <a:off x="4621825" y="17096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{60B381FD-693C-4D85-A1B2-AEF856199DAE}</a:tableStyleId>
              </a:tblPr>
              <a:tblGrid>
                <a:gridCol w="1399400"/>
                <a:gridCol w="1399400"/>
                <a:gridCol w="1399400"/>
              </a:tblGrid>
              <a:tr h="9214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How was the material being used?</a:t>
                      </a:r>
                      <a:endParaRPr sz="16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Natural rock </a:t>
                      </a:r>
                      <a:endParaRPr sz="16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Human</a:t>
                      </a:r>
                      <a:endParaRPr sz="16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-made </a:t>
                      </a:r>
                      <a:r>
                        <a:rPr lang="en-GB" sz="16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material</a:t>
                      </a:r>
                      <a:r>
                        <a:rPr lang="en-GB" sz="16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 </a:t>
                      </a:r>
                      <a:endParaRPr sz="16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5"/>
                    </a:solidFill>
                  </a:tcPr>
                </a:tc>
              </a:tr>
              <a:tr h="4095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0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133" name="Google Shape;1133;p95"/>
          <p:cNvSpPr txBox="1"/>
          <p:nvPr>
            <p:ph type="title"/>
          </p:nvPr>
        </p:nvSpPr>
        <p:spPr>
          <a:xfrm>
            <a:off x="1396350" y="4260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Using rock</a:t>
            </a:r>
            <a:r>
              <a:rPr lang="en-GB" sz="2000"/>
              <a:t> </a:t>
            </a:r>
            <a:endParaRPr sz="2000"/>
          </a:p>
        </p:txBody>
      </p:sp>
      <p:sp>
        <p:nvSpPr>
          <p:cNvPr id="1134" name="Google Shape;1134;p95"/>
          <p:cNvSpPr txBox="1"/>
          <p:nvPr/>
        </p:nvSpPr>
        <p:spPr>
          <a:xfrm>
            <a:off x="222300" y="1109425"/>
            <a:ext cx="7995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Look for rocks being used for different purposes.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5" name="Google Shape;1135;p95"/>
          <p:cNvSpPr txBox="1"/>
          <p:nvPr/>
        </p:nvSpPr>
        <p:spPr>
          <a:xfrm>
            <a:off x="256650" y="2932550"/>
            <a:ext cx="40632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 could could take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photographs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of rocks using a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camera or draw some of the places you see different rocks. 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6" name="Google Shape;1136;p95"/>
          <p:cNvSpPr txBox="1"/>
          <p:nvPr/>
        </p:nvSpPr>
        <p:spPr>
          <a:xfrm>
            <a:off x="222300" y="1709675"/>
            <a:ext cx="40632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Try to record what you observe as natural rock or human-made material.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0" name="Shape 1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1" name="Google Shape;1141;p96"/>
          <p:cNvSpPr txBox="1"/>
          <p:nvPr>
            <p:ph idx="1" type="body"/>
          </p:nvPr>
        </p:nvSpPr>
        <p:spPr>
          <a:xfrm>
            <a:off x="311250" y="614550"/>
            <a:ext cx="8237700" cy="589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Go on a rock hunt around your school and local area.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42" name="Google Shape;1142;p96"/>
          <p:cNvSpPr txBox="1"/>
          <p:nvPr>
            <p:ph idx="4294967295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143" name="Google Shape;1143;p96"/>
          <p:cNvGraphicFramePr/>
          <p:nvPr/>
        </p:nvGraphicFramePr>
        <p:xfrm>
          <a:off x="2276075" y="1005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{60B381FD-693C-4D85-A1B2-AEF856199DAE}</a:tableStyleId>
              </a:tblPr>
              <a:tblGrid>
                <a:gridCol w="2049750"/>
                <a:gridCol w="2049750"/>
                <a:gridCol w="2049750"/>
              </a:tblGrid>
              <a:tr h="1255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How was the material being used?</a:t>
                      </a:r>
                      <a:endParaRPr sz="19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Natural rock </a:t>
                      </a:r>
                      <a:endParaRPr sz="19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Human-made material </a:t>
                      </a:r>
                      <a:endParaRPr sz="19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5"/>
                    </a:solidFill>
                  </a:tcPr>
                </a:tc>
              </a:tr>
              <a:tr h="758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roof 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04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brick wall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7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gravestone 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7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road 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144" name="Google Shape;1144;p96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Using rock</a:t>
            </a:r>
            <a:endParaRPr sz="2000"/>
          </a:p>
        </p:txBody>
      </p:sp>
      <p:sp>
        <p:nvSpPr>
          <p:cNvPr id="1145" name="Google Shape;1145;p96"/>
          <p:cNvSpPr txBox="1"/>
          <p:nvPr/>
        </p:nvSpPr>
        <p:spPr>
          <a:xfrm>
            <a:off x="256650" y="1204350"/>
            <a:ext cx="1880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6" name="Google Shape;1146;p96"/>
          <p:cNvSpPr txBox="1"/>
          <p:nvPr/>
        </p:nvSpPr>
        <p:spPr>
          <a:xfrm>
            <a:off x="324000" y="1709675"/>
            <a:ext cx="572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7" name="Google Shape;1147;p96"/>
          <p:cNvSpPr txBox="1"/>
          <p:nvPr/>
        </p:nvSpPr>
        <p:spPr>
          <a:xfrm>
            <a:off x="130200" y="1080000"/>
            <a:ext cx="20067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Your table may have some of these examples in it.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48" name="Google Shape;1148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52708" y="23622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9" name="Google Shape;1149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1208" y="32197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0" name="Google Shape;1150;p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76040" y="2290538"/>
            <a:ext cx="785110" cy="52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1" name="Google Shape;1151;p9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67600" y="3085425"/>
            <a:ext cx="587101" cy="52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2" name="Google Shape;1152;p96"/>
          <p:cNvPicPr preferRelativeResize="0"/>
          <p:nvPr/>
        </p:nvPicPr>
        <p:blipFill rotWithShape="1">
          <a:blip r:embed="rId6">
            <a:alphaModFix/>
          </a:blip>
          <a:srcRect b="30515" l="21645" r="59408" t="29185"/>
          <a:stretch/>
        </p:blipFill>
        <p:spPr>
          <a:xfrm>
            <a:off x="3739725" y="3796800"/>
            <a:ext cx="497101" cy="58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3" name="Google Shape;1153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87871" y="38236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4" name="Google Shape;1154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1208" y="43815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5" name="Google Shape;1155;p96"/>
          <p:cNvPicPr preferRelativeResize="0"/>
          <p:nvPr/>
        </p:nvPicPr>
        <p:blipFill rotWithShape="1">
          <a:blip r:embed="rId7">
            <a:alphaModFix/>
          </a:blip>
          <a:srcRect b="56979" l="71174" r="0" t="-1750"/>
          <a:stretch/>
        </p:blipFill>
        <p:spPr>
          <a:xfrm>
            <a:off x="3171600" y="4461150"/>
            <a:ext cx="396000" cy="408453"/>
          </a:xfrm>
          <a:prstGeom prst="rect">
            <a:avLst/>
          </a:prstGeom>
          <a:noFill/>
          <a:ln>
            <a:noFill/>
          </a:ln>
        </p:spPr>
      </p:pic>
      <p:sp>
        <p:nvSpPr>
          <p:cNvPr id="1156" name="Google Shape;1156;p96"/>
          <p:cNvSpPr txBox="1"/>
          <p:nvPr/>
        </p:nvSpPr>
        <p:spPr>
          <a:xfrm>
            <a:off x="130200" y="2366875"/>
            <a:ext cx="20067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Some things, like tarmac and brick, look like they are made from rock but they are human-made materials.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0" name="Shape 1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" name="Google Shape;1161;p97"/>
          <p:cNvSpPr txBox="1"/>
          <p:nvPr>
            <p:ph idx="1" type="body"/>
          </p:nvPr>
        </p:nvSpPr>
        <p:spPr>
          <a:xfrm>
            <a:off x="324000" y="1038600"/>
            <a:ext cx="6633000" cy="696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300"/>
              </a:spcBef>
              <a:spcAft>
                <a:spcPts val="1200"/>
              </a:spcAft>
              <a:buNone/>
            </a:pPr>
            <a:r>
              <a:rPr lang="en-GB">
                <a:highlight>
                  <a:srgbClr val="FFFFFF"/>
                </a:highlight>
              </a:rPr>
              <a:t>A material is a substance from which something is made.</a:t>
            </a:r>
            <a:r>
              <a:rPr lang="en-GB" sz="2000">
                <a:highlight>
                  <a:srgbClr val="FFFFFF"/>
                </a:highlight>
              </a:rPr>
              <a:t> </a:t>
            </a:r>
            <a:endParaRPr/>
          </a:p>
        </p:txBody>
      </p:sp>
      <p:sp>
        <p:nvSpPr>
          <p:cNvPr id="1162" name="Google Shape;1162;p97"/>
          <p:cNvSpPr txBox="1"/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 to rocks</a:t>
            </a:r>
            <a:endParaRPr/>
          </a:p>
        </p:txBody>
      </p:sp>
      <p:sp>
        <p:nvSpPr>
          <p:cNvPr id="1163" name="Google Shape;1163;p97"/>
          <p:cNvSpPr txBox="1"/>
          <p:nvPr/>
        </p:nvSpPr>
        <p:spPr>
          <a:xfrm>
            <a:off x="199350" y="1979125"/>
            <a:ext cx="8387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63636"/>
              </a:lnSpc>
              <a:spcBef>
                <a:spcPts val="3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highlight>
                  <a:srgbClr val="FFFFFF"/>
                </a:highlight>
                <a:latin typeface="Lexend"/>
                <a:ea typeface="Lexend"/>
                <a:cs typeface="Lexend"/>
                <a:sym typeface="Lexend"/>
              </a:rPr>
              <a:t>Rocks are a material which occurs naturally.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4" name="Google Shape;1164;p97"/>
          <p:cNvSpPr txBox="1"/>
          <p:nvPr/>
        </p:nvSpPr>
        <p:spPr>
          <a:xfrm>
            <a:off x="214950" y="3839475"/>
            <a:ext cx="8508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use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different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rocks for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different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purposes.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5" name="Google Shape;1165;p97"/>
          <p:cNvSpPr txBox="1"/>
          <p:nvPr/>
        </p:nvSpPr>
        <p:spPr>
          <a:xfrm>
            <a:off x="214950" y="2746550"/>
            <a:ext cx="8605200" cy="8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282828"/>
                </a:solidFill>
                <a:highlight>
                  <a:srgbClr val="FFFFFF"/>
                </a:highlight>
                <a:latin typeface="Lexend"/>
                <a:ea typeface="Lexend"/>
                <a:cs typeface="Lexend"/>
                <a:sym typeface="Lexend"/>
              </a:rPr>
              <a:t>Materials such as concrete, tarmac and brick are made by humans and are not rock.</a:t>
            </a:r>
            <a:endParaRPr sz="2200">
              <a:solidFill>
                <a:srgbClr val="282828"/>
              </a:solidFill>
              <a:highlight>
                <a:srgbClr val="FFFFFF"/>
              </a:highlight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9" name="Shape 1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0" name="Google Shape;1170;p98"/>
          <p:cNvSpPr txBox="1"/>
          <p:nvPr>
            <p:ph idx="1" type="subTitle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© Oak National Academy 2024.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Produced in partnership with Centre for Industry Education Collaboration.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1171" name="Google Shape;1171;p9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