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1260" y="-25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635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43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007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22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814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966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665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216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946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751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56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8CDD4-829D-43E7-8D7A-09B78E6DB4C7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901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flickr.com/photos/prof_richard/774842863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FB1F360-499C-46B6-A8F5-1D79D0761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000928"/>
              </p:ext>
            </p:extLst>
          </p:nvPr>
        </p:nvGraphicFramePr>
        <p:xfrm>
          <a:off x="261257" y="681256"/>
          <a:ext cx="6288832" cy="8301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4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56106">
                <a:tc gridSpan="2">
                  <a:txBody>
                    <a:bodyPr/>
                    <a:lstStyle/>
                    <a:p>
                      <a:r>
                        <a:rPr lang="en-GB" sz="1200" baseline="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Each child must complete at least 3 of the homework’s this half term. The sooner they are done, the nicer the class display will look. We will then share the children’s learning on Thursday 12</a:t>
                      </a:r>
                      <a:r>
                        <a:rPr lang="en-GB" sz="1200" baseline="3000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th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February.</a:t>
                      </a:r>
                    </a:p>
                    <a:p>
                      <a:r>
                        <a:rPr lang="en-GB" sz="1200" baseline="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If your child would like to do more than three or something that isn’t on the sheet, they are encouraged to do so, the sky is the limit!</a:t>
                      </a:r>
                    </a:p>
                    <a:p>
                      <a:r>
                        <a:rPr lang="en-GB" sz="1200" baseline="0" dirty="0"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I am looking for amazing pieces of work that we would be proud to display to show off our knowledge and skills.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SassoonInfant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4871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SCIENCE</a:t>
                      </a:r>
                      <a:r>
                        <a:rPr lang="en-US" sz="1200" dirty="0">
                          <a:latin typeface="Comic Sans MS" panose="030F0702030302020204" pitchFamily="66" charset="0"/>
                        </a:rPr>
                        <a:t>: </a:t>
                      </a:r>
                    </a:p>
                    <a:p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Go out on a rock hunt. What rocks can you find? Can you identify these rocks?</a:t>
                      </a:r>
                    </a:p>
                    <a:p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Create scientific drawings of the rocks you find.</a:t>
                      </a:r>
                    </a:p>
                    <a:p>
                      <a:endParaRPr lang="en-US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HISTORY:</a:t>
                      </a:r>
                    </a:p>
                    <a:p>
                      <a:endParaRPr lang="en-US" sz="1200" b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US" sz="1200" b="0" dirty="0">
                          <a:latin typeface="Comic Sans MS" panose="030F0702030302020204" pitchFamily="66" charset="0"/>
                        </a:rPr>
                        <a:t>Research key facts about the Romans, create a poster either paper or digital.</a:t>
                      </a:r>
                    </a:p>
                    <a:p>
                      <a:endParaRPr lang="en-US" sz="1200" b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Research and build a Roman settlement, solider, shield or helmet. </a:t>
                      </a:r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4391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ART:</a:t>
                      </a:r>
                    </a:p>
                    <a:p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US" sz="1200" dirty="0">
                          <a:latin typeface="Comic Sans MS" panose="030F0702030302020204" pitchFamily="66" charset="0"/>
                        </a:rPr>
                        <a:t>Create your own pieces of art work to represent Roman mosaics.</a:t>
                      </a:r>
                    </a:p>
                    <a:p>
                      <a:endParaRPr lang="en-US" sz="1200" dirty="0">
                        <a:latin typeface="Comic Sans MS" panose="030F0702030302020204" pitchFamily="66" charset="0"/>
                      </a:endParaRPr>
                    </a:p>
                    <a:p>
                      <a:endParaRPr lang="en-US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WRITING: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Write a poem about the Romans.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We will be learning Haiku’s in class but you could research another poetry type </a:t>
                      </a:r>
                      <a:r>
                        <a:rPr lang="en-GB" sz="1350" b="0" i="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e.g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limerick, kenning, rhyming couplet poem</a:t>
                      </a:r>
                    </a:p>
                    <a:p>
                      <a:endParaRPr lang="en-US" sz="12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4871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OTHER IDEAS: </a:t>
                      </a:r>
                    </a:p>
                    <a:p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Research and create one of the famous Roman landmarks/historical sites.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Create raps about Roman life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Research key Roman events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Make a timeline of the Romans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Or think of your own ideas if you are feeling creative.</a:t>
                      </a:r>
                      <a:endParaRPr lang="en-US" sz="1200" b="0" dirty="0">
                        <a:latin typeface="Comic Sans MS" panose="030F0702030302020204" pitchFamily="66" charset="0"/>
                      </a:endParaRPr>
                    </a:p>
                    <a:p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  <a:p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Comic Sans MS" panose="030F0702030302020204" pitchFamily="66" charset="0"/>
                        </a:rPr>
                        <a:t>GEOGRAPHY:</a:t>
                      </a:r>
                    </a:p>
                    <a:p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Research maps and find out about the </a:t>
                      </a:r>
                      <a:r>
                        <a:rPr lang="en-GB" sz="1350" b="0" i="0" kern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Roman empire.</a:t>
                      </a:r>
                      <a:endParaRPr lang="en-US" sz="12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E29873B6-BC41-4421-9313-2CCD777754AE}"/>
              </a:ext>
            </a:extLst>
          </p:cNvPr>
          <p:cNvSpPr/>
          <p:nvPr/>
        </p:nvSpPr>
        <p:spPr>
          <a:xfrm>
            <a:off x="-357581" y="96481"/>
            <a:ext cx="741093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fornia Sun Personal Use" pitchFamily="2" charset="0"/>
              </a:rPr>
              <a:t>Spring 1 Wider curriculum Homework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A83F25-0472-430D-B042-4ACF06925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4894" cy="5182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83CDD71-6D65-4A90-A523-2655367C6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642" y="0"/>
            <a:ext cx="624894" cy="5182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82E842A-7081-49F1-8D82-2DAB444296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46915" y="5271968"/>
            <a:ext cx="1796260" cy="1168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952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264</Words>
  <Application>Microsoft Office PowerPoint</Application>
  <PresentationFormat>A4 Paper (210x297 mm)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California Sun Personal Use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McDonald</dc:creator>
  <cp:lastModifiedBy>Katie</cp:lastModifiedBy>
  <cp:revision>8</cp:revision>
  <cp:lastPrinted>2025-09-04T15:22:35Z</cp:lastPrinted>
  <dcterms:created xsi:type="dcterms:W3CDTF">2023-12-17T20:17:04Z</dcterms:created>
  <dcterms:modified xsi:type="dcterms:W3CDTF">2026-01-05T09:44:53Z</dcterms:modified>
</cp:coreProperties>
</file>